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74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sa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000372"/>
            <a:ext cx="4643470" cy="3857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Знакомьтесь –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группа </a:t>
            </a:r>
            <a:r>
              <a:rPr lang="ru-RU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общеразвивающей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направленности №2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400" b="1" dirty="0" err="1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Курносики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88640"/>
            <a:ext cx="5500726" cy="1643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Я скажу вам без труда,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Слушайте, ребята,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Для детей важна еда,</a:t>
            </a:r>
          </a:p>
          <a:p>
            <a:pPr algn="ctr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Кушать детям надо.</a:t>
            </a:r>
          </a:p>
        </p:txBody>
      </p:sp>
      <p:pic>
        <p:nvPicPr>
          <p:cNvPr id="9218" name="Picture 2" descr="C:\Users\Kozja\Downloads\IMG-20240619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2808311" cy="355797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zja\Downloads\IMG-20240619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3096344" cy="370198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98476"/>
            <a:ext cx="5737840" cy="13824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Спасибо Вас за внимание!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Kozja\Downloads\IMG_20241004_085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49" y="1700808"/>
            <a:ext cx="5089949" cy="388843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052" name="AutoShape 4" descr="https://mdou13.edushd.ru/images/image/group/ldinka/Deviz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7572428" cy="142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супер-</a:t>
            </a:r>
            <a:r>
              <a:rPr lang="ru-RU" sz="2400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пупер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носики, мы дружные </a:t>
            </a:r>
            <a:r>
              <a:rPr lang="ru-RU" sz="2400" b="1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Курносики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. Все преграды мы пройдем, От других не отстаём</a:t>
            </a:r>
            <a:endParaRPr lang="ru-RU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Kozja\Downloads\IMG-20241024-WA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17400"/>
            <a:ext cx="5904656" cy="382782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36" y="42204"/>
            <a:ext cx="5364088" cy="17859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 чем ребенок думает часами?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Чем занят он в любой свободный миг?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Что он считает важными делами?</a:t>
            </a:r>
          </a:p>
          <a:p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Несложно дать ответ без толстых книг.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Kozja\Downloads\IMG-20241002-WA00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165" y="188640"/>
            <a:ext cx="3054275" cy="482453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zja\Downloads\IMG_20241028_11451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060848"/>
            <a:ext cx="4680520" cy="340273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5256584" cy="1954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Скажи, чем можно рисовать?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Всем тем, что можно в руки взять!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Мы след оставим на бумаге.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Ну, начинаем мы смелей!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Kozja\Downloads\IMG-20240619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8840"/>
            <a:ext cx="2924944" cy="345638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zja\Downloads\IMG-20240619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27884" cy="42780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pic>
        <p:nvPicPr>
          <p:cNvPr id="5122" name="Picture 2" descr="C:\Users\Kozja\Downloads\IMG_20241107_13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9" y="2564904"/>
            <a:ext cx="3848997" cy="285062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ozja\Downloads\IMG_20241107_13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1"/>
            <a:ext cx="4104456" cy="486684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ozja\Downloads\IMG_20241107_1302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9" y="116632"/>
            <a:ext cx="3888432" cy="223224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3500462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Разноцветные штанишки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Курточкам под стать –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Из детсада ребятишки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Вышли погулять.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3140968"/>
            <a:ext cx="3714744" cy="20002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Kozja\Downloads\IMG-20240626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6" y="2564904"/>
            <a:ext cx="4220207" cy="3088364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zja\Downloads\IMG-20240703-WA0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016" y="260648"/>
            <a:ext cx="3367416" cy="511256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55776" y="188640"/>
            <a:ext cx="3929090" cy="1643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Я открытку нарисую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раскрашу в яркий цвет,</a:t>
            </a:r>
            <a:b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для папы, и для мамы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Лучше в мире меня нет!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Kozja\Downloads\IMG_20241107_13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31690"/>
            <a:ext cx="6825368" cy="364817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60648"/>
            <a:ext cx="3929090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НАША УЮТНАЯ ГРУППА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C:\Users\Kozja\Downloads\IMG_20241107_13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3805"/>
            <a:ext cx="4464496" cy="243921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ozja\Downloads\IMG_20241107_130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74" y="116631"/>
            <a:ext cx="3948461" cy="25202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zja\Downloads\IMG_20241107_1305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93" y="2924944"/>
            <a:ext cx="3243641" cy="392959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ozja\Downloads\IMG_20241107_130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861048"/>
            <a:ext cx="5007500" cy="28803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pic>
        <p:nvPicPr>
          <p:cNvPr id="8194" name="Picture 2" descr="C:\Users\Kozja\Downloads\IMG_20241107_130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3" y="908720"/>
            <a:ext cx="4247593" cy="583264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ozja\Downloads\IMG_20241107_1303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8640"/>
            <a:ext cx="4248471" cy="266429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Kozja\Downloads\IMG_20241107_130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40968"/>
            <a:ext cx="4392488" cy="36004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113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Lisa</dc:creator>
  <cp:lastModifiedBy>1</cp:lastModifiedBy>
  <cp:revision>36</cp:revision>
  <dcterms:created xsi:type="dcterms:W3CDTF">2024-03-27T17:20:16Z</dcterms:created>
  <dcterms:modified xsi:type="dcterms:W3CDTF">2024-11-09T04:27:31Z</dcterms:modified>
</cp:coreProperties>
</file>