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1.userapi.com/impg/RtvrJ-02LpJcojIMrUbjSL5U46ZC9fiMnHp_eA/84kgHUfQat4.jpg?size=1280x960&amp;quality=95&amp;sign=e453c06487820f8e62d48bd97511d96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0" y="980728"/>
            <a:ext cx="8888412" cy="56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175351" cy="1793167"/>
          </a:xfrm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</a:t>
            </a:r>
            <a:endParaRPr lang="ru-RU" sz="4400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1704" y="91789"/>
            <a:ext cx="3284984" cy="1761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/>
              <a:t>Мы ребята дружные.</a:t>
            </a:r>
          </a:p>
          <a:p>
            <a:pPr marL="45720" indent="0">
              <a:buNone/>
            </a:pPr>
            <a:r>
              <a:rPr lang="ru-RU" sz="2000" b="1" dirty="0" smtClean="0"/>
              <a:t>Любим детский сад!</a:t>
            </a:r>
          </a:p>
          <a:p>
            <a:pPr marL="45720" indent="0">
              <a:buNone/>
            </a:pPr>
            <a:r>
              <a:rPr lang="ru-RU" sz="2000" b="1" dirty="0" smtClean="0"/>
              <a:t>Приходи в гости,</a:t>
            </a:r>
          </a:p>
          <a:p>
            <a:pPr marL="45720" indent="0">
              <a:buNone/>
            </a:pPr>
            <a:r>
              <a:rPr lang="ru-RU" sz="2000" b="1" dirty="0" smtClean="0"/>
              <a:t>Будем мы играть!</a:t>
            </a:r>
            <a:endParaRPr lang="ru-RU" sz="2000" b="1" dirty="0"/>
          </a:p>
        </p:txBody>
      </p:sp>
      <p:pic>
        <p:nvPicPr>
          <p:cNvPr id="10242" name="Picture 2" descr="https://sun9-43.userapi.com/impg/bJqF_ExAgbEyl_KM1dMEwiEJ3h5KD1e7mCdliA/iGVjIrOLRlY.jpg?size=1280x720&amp;quality=95&amp;sign=922ff7d035eb51cfbcb6f7173bda092d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r="20680"/>
          <a:stretch/>
        </p:blipFill>
        <p:spPr bwMode="auto">
          <a:xfrm>
            <a:off x="3995936" y="548680"/>
            <a:ext cx="4872293" cy="448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78.userapi.com/impg/zxNs50CVIAsisvr5A_iVMTfPZYrNks98xi0p8w/9rOh_R5tSao.jpg?size=1280x720&amp;quality=95&amp;sign=b21743722a9e4a596b4df5d63dbaca0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r="15443"/>
          <a:stretch/>
        </p:blipFill>
        <p:spPr bwMode="auto">
          <a:xfrm>
            <a:off x="251520" y="2564904"/>
            <a:ext cx="4394196" cy="39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3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908720"/>
            <a:ext cx="6084168" cy="1512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Воспитатель: </a:t>
            </a:r>
            <a:r>
              <a:rPr lang="ru-RU" sz="2000" spc="150" dirty="0" err="1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Калданова</a:t>
            </a: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Эльмира </a:t>
            </a:r>
            <a:r>
              <a:rPr lang="ru-RU" sz="2000" spc="150" dirty="0" err="1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Сарбаевна</a:t>
            </a: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000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Воспитатель для меня – это не просто профессия, это  - состояние души. А детская жизнь – это первые радостные открытия, много неизведанного, непонятного</a:t>
            </a:r>
            <a:r>
              <a:rPr lang="ru-RU" sz="2400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 </a:t>
            </a:r>
          </a:p>
        </p:txBody>
      </p:sp>
      <p:pic>
        <p:nvPicPr>
          <p:cNvPr id="2050" name="Picture 2" descr="https://sun9-30.userapi.com/impg/bulaGaEnYzk6i6hZfPj8BCEYFzhZ25SIuEXl7w/JEleh9Vd32s.jpg?size=607x1080&amp;quality=95&amp;sign=3f38a7f47842096382b68ecd55cc6a4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2" y="260648"/>
            <a:ext cx="311469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6512511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Воспитатель: </a:t>
            </a:r>
            <a:r>
              <a:rPr lang="ru-RU" sz="2000" spc="150" dirty="0" err="1" smtClean="0">
                <a:ln w="11430"/>
                <a:solidFill>
                  <a:sysClr val="windowText" lastClr="000000"/>
                </a:solidFill>
                <a:effectLst/>
              </a:rPr>
              <a:t>Олейникова</a:t>
            </a: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 Евгения Валерьевна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/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Я выбрала профессию такую,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Что лучше мне на свете не найти.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И с каждым годом убеждаюсь,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Что я иду по верному пути!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Воспитывать детей такая радость!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Дарить улыбки им и согревать теплом,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Учить всему, что я сама умею,</a:t>
            </a:r>
            <a:b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</a:b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Примером быть всегда им и во </a:t>
            </a:r>
            <a:r>
              <a:rPr lang="ru-RU" sz="2000" spc="150" dirty="0" err="1" smtClean="0">
                <a:ln w="11430"/>
                <a:solidFill>
                  <a:sysClr val="windowText" lastClr="000000"/>
                </a:solidFill>
                <a:effectLst/>
              </a:rPr>
              <a:t>всёМ</a:t>
            </a:r>
            <a:r>
              <a:rPr lang="ru-RU" sz="2000" spc="150" dirty="0" smtClean="0">
                <a:ln w="11430"/>
                <a:solidFill>
                  <a:sysClr val="windowText" lastClr="000000"/>
                </a:solidFill>
                <a:effectLst/>
              </a:rPr>
              <a:t>!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https://sun9-24.userapi.com/impg/TYRc4jTUJDU-l2I2RnOnGFtNIr6lRX1uCbzehQ/bCWDZn8Akqk.jpg?size=534x1080&amp;quality=95&amp;sign=29f1f49308ce3745b16348a81e39c07b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6"/>
          <a:stretch/>
        </p:blipFill>
        <p:spPr bwMode="auto">
          <a:xfrm>
            <a:off x="251520" y="332656"/>
            <a:ext cx="3204356" cy="53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8531"/>
            <a:ext cx="6512511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sz="4000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Ну что, давайте знакомиться?!</a:t>
            </a:r>
            <a:endParaRPr lang="ru-RU" sz="4000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9171"/>
            <a:ext cx="8136904" cy="529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1141124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Воспитатель нам сказала:</a:t>
            </a:r>
            <a:br>
              <a:rPr lang="ru-RU" sz="2000" b="1" dirty="0"/>
            </a:br>
            <a:r>
              <a:rPr lang="ru-RU" sz="2000" b="1" dirty="0"/>
              <a:t>— Дети, завтракать пора!</a:t>
            </a:r>
            <a:br>
              <a:rPr lang="ru-RU" sz="2000" b="1" dirty="0"/>
            </a:br>
            <a:r>
              <a:rPr lang="ru-RU" sz="2000" b="1" dirty="0"/>
              <a:t>Мойте руки для начала</a:t>
            </a:r>
            <a:br>
              <a:rPr lang="ru-RU" sz="2000" b="1" dirty="0"/>
            </a:br>
            <a:r>
              <a:rPr lang="ru-RU" sz="2000" b="1" dirty="0"/>
              <a:t>И за дело, детвора</a:t>
            </a:r>
          </a:p>
        </p:txBody>
      </p:sp>
      <p:pic>
        <p:nvPicPr>
          <p:cNvPr id="5122" name="Picture 2" descr="https://sun9-50.userapi.com/impg/7MbzGSdjDBiZ0dykqtCMRl5fTITYQGHerPTxEA/kf1tTsysEQU.jpg?size=607x1080&amp;quality=95&amp;sign=424fd753b8f4a3c5f1314ad61eba20c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04275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80.userapi.com/impg/_cTdvIGxZAH2wf2yqOzFh1ZzWRgupco7E7bUXA/5SkNIzbU_fA.jpg?size=607x1080&amp;quality=95&amp;sign=443d3bd2f25183475d894426aae969e8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80" y="1628800"/>
            <a:ext cx="3331708" cy="44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704"/>
            <a:ext cx="5328592" cy="21301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Мы приходим в детский сад,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Там игрушки стоят.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Паровоз,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Пароход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Дожидаются ребят.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sun9-25.userapi.com/impg/aq94JJEu3AP7XsJfx8IxY2kD9LLxPtI3Dyuxnw/-LOQVNoqkIE.jpg?size=607x1080&amp;quality=95&amp;sign=997ba0ec4c1cf9b11db98b08109a01e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4" b="18514"/>
          <a:stretch/>
        </p:blipFill>
        <p:spPr bwMode="auto">
          <a:xfrm>
            <a:off x="5148064" y="260648"/>
            <a:ext cx="3768353" cy="33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30.userapi.com/impg/z6YfVUS34duggXUFmMlKP7GszZIriouWreR4tw/SjqwFpRwdcE.jpg?size=607x1080&amp;quality=95&amp;sign=d8dd56c911b98f350fd56b59fe7ec74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1" b="28810"/>
          <a:stretch/>
        </p:blipFill>
        <p:spPr bwMode="auto">
          <a:xfrm>
            <a:off x="179512" y="1943976"/>
            <a:ext cx="3528408" cy="279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13.userapi.com/impg/oMFe21_oi0C2Kcu48be-mqzx7apPVFLB2oUbHQ/ioZ6o5Wlpak.jpg?size=607x1080&amp;quality=95&amp;sign=1d3d9f78c7086cf17d33149cd81f324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18898" r="-88" b="23750"/>
          <a:stretch/>
        </p:blipFill>
        <p:spPr bwMode="auto">
          <a:xfrm>
            <a:off x="3453882" y="3013763"/>
            <a:ext cx="3388364" cy="34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82637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/>
              <a:t>Мы возьмём карандаши</a:t>
            </a:r>
            <a:br>
              <a:rPr lang="ru-RU" sz="2000" b="1" dirty="0"/>
            </a:br>
            <a:r>
              <a:rPr lang="ru-RU" sz="2000" b="1" dirty="0"/>
              <a:t>И на бумаге нарисуем дружно,</a:t>
            </a:r>
            <a:br>
              <a:rPr lang="ru-RU" sz="2000" b="1" dirty="0"/>
            </a:br>
            <a:r>
              <a:rPr lang="ru-RU" sz="2000" b="1" dirty="0"/>
              <a:t>Дорогие малыши,</a:t>
            </a:r>
            <a:br>
              <a:rPr lang="ru-RU" sz="2000" b="1" dirty="0"/>
            </a:br>
            <a:r>
              <a:rPr lang="ru-RU" sz="2000" b="1" dirty="0"/>
              <a:t>На листе и солнышко, и лужи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7170" name="Picture 2" descr="https://sun9-18.userapi.com/impg/GFnbj7ZdQhZW9Y3_lscNe1a2RmPKVlYZ8qfnog/axDjyeyNiKk.jpg?size=607x1080&amp;quality=95&amp;sign=b9433fa5eb6d82fec70ff919ac8f2cf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76264" cy="422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1.userapi.com/impg/ktI1I_ldFQkMZ6OKSGWGfksnZIgRxVkizjCPpw/g4EzHp2KW1w.jpg?size=607x1080&amp;quality=95&amp;sign=1ebe409064984ac2e3ba3335686c77d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9997"/>
            <a:ext cx="2288789" cy="40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15.userapi.com/impg/pdZfzUU9nnjLKk6uBP4VGSXpNBQck0bFkX5rXg/Y_ADQmVaCmI.jpg?size=607x1080&amp;quality=95&amp;sign=39a8aff1280e6faf03269f814736cf0e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7" r="2762" b="20492"/>
          <a:stretch/>
        </p:blipFill>
        <p:spPr bwMode="auto">
          <a:xfrm>
            <a:off x="3059832" y="2852144"/>
            <a:ext cx="3228468" cy="327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2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592994"/>
            <a:ext cx="3733800" cy="79002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sz="2000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Любим все мы поиграть и в спектаклях выступать</a:t>
            </a:r>
            <a:endParaRPr lang="ru-RU" sz="2000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https://sun9-8.userapi.com/impg/QLNiIkhPuC3KGeTwesTIKqaeNEj5990Yz_uKDA/nmrtAistlCI.jpg?size=607x1080&amp;quality=95&amp;sign=49699acf2fe598191cd3ff9c008a653f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8"/>
          <a:stretch/>
        </p:blipFill>
        <p:spPr bwMode="auto">
          <a:xfrm>
            <a:off x="179513" y="116632"/>
            <a:ext cx="2448272" cy="322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75.userapi.com/impg/LH5PMc-rwGggNZMluBPiC42x2JARFWInotgfqg/CvbviSQufvs.jpg?size=607x1080&amp;quality=95&amp;sign=69f7148711390cc052924879b7ab383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28858" r="-97" b="-3323"/>
          <a:stretch/>
        </p:blipFill>
        <p:spPr bwMode="auto">
          <a:xfrm>
            <a:off x="3464802" y="132635"/>
            <a:ext cx="3366524" cy="44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21.userapi.com/impg/yxhSL7_CrBtJTYjZRmdxLxzkH-3dEyeU2Hi4kQ/EkDKKPaQ0iQ.jpg?size=1280x960&amp;quality=95&amp;sign=d9701e668e51a508e224486a84fbd52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r="227" b="13247"/>
          <a:stretch>
            <a:fillRect/>
          </a:stretch>
        </p:blipFill>
        <p:spPr bwMode="auto">
          <a:xfrm>
            <a:off x="251520" y="3309024"/>
            <a:ext cx="4680520" cy="32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24128" y="18864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/>
              <a:t>Разноцветные штанишки</a:t>
            </a:r>
            <a:br>
              <a:rPr lang="ru-RU" sz="2000" b="1" dirty="0"/>
            </a:br>
            <a:r>
              <a:rPr lang="ru-RU" sz="2000" b="1" dirty="0"/>
              <a:t>Курточкам под стать –</a:t>
            </a:r>
            <a:br>
              <a:rPr lang="ru-RU" sz="2000" b="1" dirty="0"/>
            </a:br>
            <a:r>
              <a:rPr lang="ru-RU" sz="2000" b="1" dirty="0"/>
              <a:t>Из детсада ребятишки</a:t>
            </a:r>
            <a:br>
              <a:rPr lang="ru-RU" sz="2000" b="1" dirty="0"/>
            </a:br>
            <a:r>
              <a:rPr lang="ru-RU" sz="2000" b="1" dirty="0"/>
              <a:t>Вышли погулять</a:t>
            </a:r>
            <a:r>
              <a:rPr lang="ru-RU" sz="2000" b="1" dirty="0" smtClean="0"/>
              <a:t>.</a:t>
            </a:r>
          </a:p>
          <a:p>
            <a:pPr marL="45720" indent="0">
              <a:buNone/>
            </a:pPr>
            <a:r>
              <a:rPr lang="ru-RU" sz="2000" b="1" dirty="0" smtClean="0"/>
              <a:t>На </a:t>
            </a:r>
            <a:r>
              <a:rPr lang="ru-RU" sz="2000" b="1" dirty="0"/>
              <a:t>заснеженном участке</a:t>
            </a:r>
            <a:br>
              <a:rPr lang="ru-RU" sz="2000" b="1" dirty="0"/>
            </a:br>
            <a:r>
              <a:rPr lang="ru-RU" sz="2000" b="1" dirty="0"/>
              <a:t>С яркой белизной</a:t>
            </a:r>
            <a:br>
              <a:rPr lang="ru-RU" sz="2000" b="1" dirty="0"/>
            </a:br>
            <a:r>
              <a:rPr lang="ru-RU" sz="2000" b="1" dirty="0"/>
              <a:t>Перемешаны все краски –</a:t>
            </a:r>
            <a:br>
              <a:rPr lang="ru-RU" sz="2000" b="1" dirty="0"/>
            </a:br>
            <a:r>
              <a:rPr lang="ru-RU" sz="2000" b="1" dirty="0"/>
              <a:t>Радуга </a:t>
            </a:r>
            <a:r>
              <a:rPr lang="ru-RU" sz="2000" b="1" dirty="0" smtClean="0"/>
              <a:t>зимой.</a:t>
            </a:r>
            <a:endParaRPr lang="ru-RU" sz="2000" b="1" dirty="0"/>
          </a:p>
        </p:txBody>
      </p:sp>
      <p:pic>
        <p:nvPicPr>
          <p:cNvPr id="9218" name="Picture 2" descr="https://sun9-44.userapi.com/impg/tTyCr16UazLaO6VRxHUO3BH2_-hx_i1gsL5uRA/cRZmK4HDato.jpg?size=1280x720&amp;quality=95&amp;sign=7ffb20e7ca91ffaea6223c8c966bb4b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5545756" cy="31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4.userapi.com/impg/huEvdk6_gq8aGGgG-k7CjQBtMTABo8e6xsxvrQ/BqxRYExzAgk.jpg?size=607x1080&amp;quality=95&amp;sign=99f394231963f9f4df5c71a648f0199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2" r="901" b="25147"/>
          <a:stretch/>
        </p:blipFill>
        <p:spPr bwMode="auto">
          <a:xfrm>
            <a:off x="5652120" y="3645024"/>
            <a:ext cx="3240360" cy="30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47.userapi.com/impg/jEiqb7EmzLfPrpVZH4HLCIn-Qi4Bl2lLmxcJAA/4K-q5e0VfcY.jpg?size=607x1080&amp;quality=95&amp;sign=86dc4118d74cd8f08333bd067ddaa3d0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2" b="22148"/>
          <a:stretch/>
        </p:blipFill>
        <p:spPr bwMode="auto">
          <a:xfrm>
            <a:off x="323528" y="3645024"/>
            <a:ext cx="3363498" cy="29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un9-41.userapi.com/impg/igZZu_R8rAVpC6Hbgsa6Raa3fQpUMBe9QQ3lQw/bGOHGnMKeGs.jpg?size=542x754&amp;quality=95&amp;sign=f012adad9ee9734be0cb2b8b4614a638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" r="1144" b="16082"/>
          <a:stretch/>
        </p:blipFill>
        <p:spPr bwMode="auto">
          <a:xfrm>
            <a:off x="2771800" y="3626742"/>
            <a:ext cx="2736304" cy="30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</TotalTime>
  <Words>57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ДОБРО ПОЖАЛОВАТЬ</vt:lpstr>
      <vt:lpstr>Воспитатель: Калданова Эльмира Сарбаевна  Воспитатель для меня – это не просто профессия, это  - состояние души. А детская жизнь – это первые радостные открытия, много неизведанного, непонятного. </vt:lpstr>
      <vt:lpstr>Воспитатель: Олейникова Евгения Валерьевна  Я выбрала профессию такую, Что лучше мне на свете не найти. И с каждым годом убеждаюсь, Что я иду по верному пути! Воспитывать детей такая радость! Дарить улыбки им и согревать теплом, Учить всему, что я сама умею, Примером быть всегда им и во всёМ! </vt:lpstr>
      <vt:lpstr>Ну что, давайте знакомиться?!</vt:lpstr>
      <vt:lpstr>Презентация PowerPoint</vt:lpstr>
      <vt:lpstr>Презентация PowerPoint</vt:lpstr>
      <vt:lpstr>Презентация PowerPoint</vt:lpstr>
      <vt:lpstr>Любим все мы поиграть и в спектаклях выступать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</dc:title>
  <dc:creator>Эльмира</dc:creator>
  <cp:lastModifiedBy>User</cp:lastModifiedBy>
  <cp:revision>11</cp:revision>
  <dcterms:created xsi:type="dcterms:W3CDTF">2024-03-27T08:41:11Z</dcterms:created>
  <dcterms:modified xsi:type="dcterms:W3CDTF">2024-03-28T07:54:47Z</dcterms:modified>
</cp:coreProperties>
</file>