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4" r:id="rId7"/>
    <p:sldId id="270" r:id="rId8"/>
    <p:sldId id="277" r:id="rId9"/>
    <p:sldId id="273" r:id="rId10"/>
    <p:sldId id="27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isa\Desktop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5984" y="3000372"/>
            <a:ext cx="4643470" cy="385762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InflateBottom">
              <a:avLst/>
            </a:prstTxWarp>
          </a:bodyPr>
          <a:lstStyle/>
          <a:p>
            <a:pPr algn="ctr"/>
            <a:r>
              <a:rPr lang="ru-RU" sz="24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Знакомьтесь – </a:t>
            </a:r>
          </a:p>
          <a:p>
            <a:pPr algn="ctr"/>
            <a:r>
              <a:rPr lang="ru-RU" sz="24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группа </a:t>
            </a:r>
            <a:r>
              <a:rPr lang="ru-RU" sz="2400" b="1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общеразвивающей</a:t>
            </a:r>
            <a:r>
              <a:rPr lang="ru-RU" sz="24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 направленности №4</a:t>
            </a:r>
          </a:p>
          <a:p>
            <a:pPr algn="ctr"/>
            <a:r>
              <a:rPr lang="ru-RU" sz="24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«Пуговки»</a:t>
            </a:r>
            <a:endParaRPr lang="ru-RU" sz="2400" b="1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isa\Desktop\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813" y="-23813"/>
            <a:ext cx="9191626" cy="690562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07704" y="98476"/>
            <a:ext cx="5737840" cy="138240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Благодарим Вас за внимание!</a:t>
            </a:r>
            <a:endParaRPr lang="ru-RU" sz="2400" b="1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Рисунок 4" descr="j3sn0paNEIU.jpg"/>
          <p:cNvPicPr>
            <a:picLocks noChangeAspect="1"/>
          </p:cNvPicPr>
          <p:nvPr/>
        </p:nvPicPr>
        <p:blipFill>
          <a:blip r:embed="rId3" cstate="print"/>
          <a:srcRect l="4348" t="15171" r="8914"/>
          <a:stretch>
            <a:fillRect/>
          </a:stretch>
        </p:blipFill>
        <p:spPr>
          <a:xfrm>
            <a:off x="611560" y="1412776"/>
            <a:ext cx="7930341" cy="3456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isa\Desktop\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2900"/>
            <a:ext cx="9191626" cy="6905626"/>
          </a:xfrm>
          <a:prstGeom prst="rect">
            <a:avLst/>
          </a:prstGeom>
          <a:noFill/>
        </p:spPr>
      </p:pic>
      <p:sp>
        <p:nvSpPr>
          <p:cNvPr id="2052" name="AutoShape 4" descr="https://mdou13.edushd.ru/images/image/group/ldinka/Deviz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142852"/>
            <a:ext cx="7572428" cy="121444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«Пуговки» не знают скуки – </a:t>
            </a:r>
          </a:p>
          <a:p>
            <a:pPr algn="ctr"/>
            <a:r>
              <a:rPr lang="ru-RU" sz="20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Мы умельцы на все руки!</a:t>
            </a:r>
          </a:p>
          <a:p>
            <a:pPr algn="ctr"/>
            <a:r>
              <a:rPr lang="ru-RU" sz="20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Наш девиз «Не унывать!»,</a:t>
            </a:r>
          </a:p>
          <a:p>
            <a:pPr algn="ctr"/>
            <a:r>
              <a:rPr lang="ru-RU" sz="20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Всё суметь и всё узнать!</a:t>
            </a:r>
            <a:endParaRPr lang="ru-RU" sz="2000" b="1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" name="Рисунок 9" descr="22pemiDZEJ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651" y="1414463"/>
            <a:ext cx="8463090" cy="37290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isa\Desktop\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813" y="-23813"/>
            <a:ext cx="9191626" cy="690562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136" y="42204"/>
            <a:ext cx="5364088" cy="17859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О чем ребенок думает часами?</a:t>
            </a:r>
          </a:p>
          <a:p>
            <a:r>
              <a:rPr lang="ru-RU" sz="24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Чем занят он в любой свободный миг?</a:t>
            </a:r>
          </a:p>
          <a:p>
            <a:r>
              <a:rPr lang="ru-RU" sz="24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Что он считает важными делами?</a:t>
            </a:r>
          </a:p>
          <a:p>
            <a:r>
              <a:rPr lang="ru-RU" sz="24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Несложно дать ответ без толстых книг.</a:t>
            </a:r>
            <a:endParaRPr lang="ru-RU" sz="2400" b="1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Рисунок 5" descr="U86JpfU2Bu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1714488"/>
            <a:ext cx="3286148" cy="3810003"/>
          </a:xfrm>
          <a:prstGeom prst="rect">
            <a:avLst/>
          </a:prstGeom>
        </p:spPr>
      </p:pic>
      <p:pic>
        <p:nvPicPr>
          <p:cNvPr id="7" name="Рисунок 6" descr="4FBDcazdK8Q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43570" y="142852"/>
            <a:ext cx="3357586" cy="4286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isa\Desktop\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813" y="-23813"/>
            <a:ext cx="9191626" cy="690562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85918" y="142852"/>
            <a:ext cx="5256584" cy="19545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Скажи, чем можно рисовать?</a:t>
            </a:r>
          </a:p>
          <a:p>
            <a:pPr algn="ctr"/>
            <a:r>
              <a:rPr lang="ru-RU" sz="24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Всем тем, что можно в руки взять!</a:t>
            </a:r>
          </a:p>
          <a:p>
            <a:pPr algn="ctr"/>
            <a:r>
              <a:rPr lang="ru-RU" sz="24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Мы след оставим на бумаге.</a:t>
            </a:r>
          </a:p>
          <a:p>
            <a:pPr algn="ctr"/>
            <a:r>
              <a:rPr lang="ru-RU" sz="24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Ну, начинаем мы смелей!</a:t>
            </a:r>
            <a:endParaRPr lang="ru-RU" sz="2400" b="1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Рисунок 4" descr="m1wBp-Vbvi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2214554"/>
            <a:ext cx="4286248" cy="3214686"/>
          </a:xfrm>
          <a:prstGeom prst="rect">
            <a:avLst/>
          </a:prstGeom>
        </p:spPr>
      </p:pic>
      <p:pic>
        <p:nvPicPr>
          <p:cNvPr id="6" name="Рисунок 5" descr="pTBeqZileX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2285992"/>
            <a:ext cx="4402685" cy="2786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isa\Desktop\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813" y="-23813"/>
            <a:ext cx="9191626" cy="690562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260648"/>
            <a:ext cx="3500462" cy="20002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Разноцветные штанишки</a:t>
            </a:r>
            <a:br>
              <a:rPr lang="ru-RU" sz="24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Курточкам под стать –</a:t>
            </a:r>
            <a:br>
              <a:rPr lang="ru-RU" sz="24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Из детсада ребятишки</a:t>
            </a:r>
            <a:br>
              <a:rPr lang="ru-RU" sz="24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Вышли погулять.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429256" y="3140968"/>
            <a:ext cx="3714744" cy="20002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На заснеженном участке</a:t>
            </a:r>
            <a:br>
              <a:rPr lang="ru-RU" sz="24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С яркой белизной</a:t>
            </a:r>
            <a:br>
              <a:rPr lang="ru-RU" sz="24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Перемешаны все краски –</a:t>
            </a:r>
            <a:br>
              <a:rPr lang="ru-RU" sz="24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Радуга зимой.</a:t>
            </a:r>
          </a:p>
        </p:txBody>
      </p:sp>
      <p:pic>
        <p:nvPicPr>
          <p:cNvPr id="7" name="Рисунок 6" descr="VdkibnqAQM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2357430"/>
            <a:ext cx="2357454" cy="3143273"/>
          </a:xfrm>
          <a:prstGeom prst="rect">
            <a:avLst/>
          </a:prstGeom>
        </p:spPr>
      </p:pic>
      <p:pic>
        <p:nvPicPr>
          <p:cNvPr id="8" name="Рисунок 7" descr="wlQOkH_FDb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28926" y="2357430"/>
            <a:ext cx="2357454" cy="3143272"/>
          </a:xfrm>
          <a:prstGeom prst="rect">
            <a:avLst/>
          </a:prstGeom>
        </p:spPr>
      </p:pic>
      <p:pic>
        <p:nvPicPr>
          <p:cNvPr id="9" name="Рисунок 8" descr="n5gTYClNgDU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00760" y="0"/>
            <a:ext cx="2286016" cy="30480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isa\Desktop\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813" y="-23813"/>
            <a:ext cx="9191626" cy="690562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857356" y="0"/>
            <a:ext cx="4929190" cy="17145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Ах, эти опыты, эксперименты,</a:t>
            </a:r>
          </a:p>
          <a:p>
            <a:pPr algn="ctr"/>
            <a:r>
              <a:rPr lang="ru-RU" sz="24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Такие волшебные это моменты.</a:t>
            </a:r>
          </a:p>
          <a:p>
            <a:pPr algn="ctr"/>
            <a:r>
              <a:rPr lang="ru-RU" sz="24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Что –то узнаем, что–то получим</a:t>
            </a:r>
          </a:p>
          <a:p>
            <a:pPr algn="ctr"/>
            <a:r>
              <a:rPr lang="ru-RU" sz="24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Новое что – то, конечно, изучим.</a:t>
            </a:r>
            <a:endParaRPr lang="ru-RU" sz="2400" b="1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Рисунок 4" descr="tPGw1LYF7F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728" y="1785927"/>
            <a:ext cx="5857916" cy="35760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isa\Desktop\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1626" cy="690562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57224" y="214290"/>
            <a:ext cx="4286248" cy="17859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FF0000"/>
              </a:solidFill>
            </a:endParaRPr>
          </a:p>
          <a:p>
            <a:pPr algn="ctr"/>
            <a:endParaRPr lang="ru-RU" sz="2400" b="1" dirty="0" smtClean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FF0000"/>
              </a:solidFill>
            </a:endParaRPr>
          </a:p>
          <a:p>
            <a:pPr algn="ctr"/>
            <a:r>
              <a:rPr lang="ru-RU" sz="24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Артистов нам не занимать,</a:t>
            </a:r>
          </a:p>
          <a:p>
            <a:pPr algn="ctr"/>
            <a:r>
              <a:rPr lang="ru-RU" sz="24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Умеем петь и танцевать,</a:t>
            </a:r>
          </a:p>
          <a:p>
            <a:pPr algn="ctr"/>
            <a:r>
              <a:rPr lang="ru-RU" sz="24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Роли разные играем,</a:t>
            </a:r>
          </a:p>
          <a:p>
            <a:pPr algn="ctr"/>
            <a:r>
              <a:rPr lang="ru-RU" sz="24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В тексте слов не забываем!</a:t>
            </a:r>
          </a:p>
          <a:p>
            <a:pPr algn="ctr"/>
            <a:endParaRPr lang="ru-RU" sz="2400" b="1" dirty="0" smtClean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FF0000"/>
              </a:solidFill>
            </a:endParaRPr>
          </a:p>
          <a:p>
            <a:pPr algn="ctr"/>
            <a:endParaRPr lang="ru-RU" sz="2400" b="1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6" name="Рисунок 5" descr="Zn93DF5zOE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143116"/>
            <a:ext cx="5000628" cy="3107529"/>
          </a:xfrm>
          <a:prstGeom prst="rect">
            <a:avLst/>
          </a:prstGeom>
        </p:spPr>
      </p:pic>
      <p:pic>
        <p:nvPicPr>
          <p:cNvPr id="7" name="Рисунок 6" descr="upb8xzmbPO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8" y="785794"/>
            <a:ext cx="2857502" cy="38100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isa\Desktop\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813" y="-23813"/>
            <a:ext cx="9191626" cy="690562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3108" y="0"/>
            <a:ext cx="4877164" cy="152530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Мы строителями станем</a:t>
            </a:r>
          </a:p>
          <a:p>
            <a:pPr algn="ctr"/>
            <a:r>
              <a:rPr lang="ru-RU" sz="24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И построим новый дом,</a:t>
            </a:r>
          </a:p>
          <a:p>
            <a:pPr algn="ctr"/>
            <a:r>
              <a:rPr lang="ru-RU" sz="24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Первым делом подойдите,</a:t>
            </a:r>
          </a:p>
          <a:p>
            <a:pPr algn="ctr"/>
            <a:r>
              <a:rPr lang="ru-RU" sz="24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Ознакомьтесь с чертежом.</a:t>
            </a:r>
          </a:p>
        </p:txBody>
      </p:sp>
      <p:pic>
        <p:nvPicPr>
          <p:cNvPr id="5" name="Рисунок 4" descr="RRFnpfKPFb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547798"/>
            <a:ext cx="2857520" cy="3810027"/>
          </a:xfrm>
          <a:prstGeom prst="rect">
            <a:avLst/>
          </a:prstGeom>
        </p:spPr>
      </p:pic>
      <p:pic>
        <p:nvPicPr>
          <p:cNvPr id="7" name="Рисунок 6" descr="4xqhazq_JJ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3504" y="1500174"/>
            <a:ext cx="3071834" cy="39529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isa\Desktop\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813" y="-23813"/>
            <a:ext cx="9191626" cy="690562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3108" y="0"/>
            <a:ext cx="4877164" cy="152530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Мы все талантливы с пеленок:</a:t>
            </a:r>
          </a:p>
          <a:p>
            <a:pPr algn="ctr"/>
            <a:r>
              <a:rPr lang="ru-RU" sz="24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Один – танцор, другой певец.</a:t>
            </a:r>
          </a:p>
          <a:p>
            <a:pPr algn="ctr"/>
            <a:r>
              <a:rPr lang="ru-RU" sz="24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И даже самый маленький ребенок</a:t>
            </a:r>
          </a:p>
          <a:p>
            <a:pPr algn="ctr"/>
            <a:r>
              <a:rPr lang="ru-RU" sz="24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Артист, звезда и просто молодец!</a:t>
            </a:r>
            <a:endParaRPr lang="ru-RU" sz="2400" b="1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Рисунок 5" descr="F8fqEumiLh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1500174"/>
            <a:ext cx="6715172" cy="4161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188</Words>
  <Application>Microsoft Office PowerPoint</Application>
  <PresentationFormat>Экран (4:3)</PresentationFormat>
  <Paragraphs>36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Lisa</dc:creator>
  <cp:lastModifiedBy>user</cp:lastModifiedBy>
  <cp:revision>38</cp:revision>
  <dcterms:created xsi:type="dcterms:W3CDTF">2024-03-27T17:20:16Z</dcterms:created>
  <dcterms:modified xsi:type="dcterms:W3CDTF">2024-11-12T08:07:19Z</dcterms:modified>
</cp:coreProperties>
</file>