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98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4" r:id="rId9"/>
    <p:sldId id="263" r:id="rId10"/>
    <p:sldId id="267" r:id="rId11"/>
    <p:sldId id="266" r:id="rId12"/>
    <p:sldId id="265" r:id="rId13"/>
  </p:sldIdLst>
  <p:sldSz cx="12192000" cy="6858000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tags" Target="tags/tag1.xml" /><Relationship Id="rId15" Type="http://schemas.openxmlformats.org/officeDocument/2006/relationships/presProps" Target="presProps.xml" /><Relationship Id="rId16" Type="http://schemas.openxmlformats.org/officeDocument/2006/relationships/viewProps" Target="viewProps.xml" /><Relationship Id="rId17" Type="http://schemas.openxmlformats.org/officeDocument/2006/relationships/theme" Target="theme/theme1.xml" /><Relationship Id="rId18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5DA02-8527-456E-A031-AB63792995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046D1-EFA3-4C26-95DA-66AD30AE4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5224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5DA02-8527-456E-A031-AB63792995BE}" type="datetimeFigureOut">
              <a:rPr lang="ru-RU" smtClean="0"/>
              <a:t>22.01.2025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3046D1-EFA3-4C26-95DA-66AD30AE4F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6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transition/>
  <p:timing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Relationship Id="rId4" Type="http://schemas.openxmlformats.org/officeDocument/2006/relationships/image" Target="../media/image18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1.jpeg" /><Relationship Id="rId4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Relationship Id="rId3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Relationship Id="rId4" Type="http://schemas.openxmlformats.org/officeDocument/2006/relationships/image" Target="../media/image14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-1" y="2033517"/>
            <a:ext cx="10523913" cy="2017784"/>
          </a:xfrm>
        </p:spPr>
        <p:txBody>
          <a:bodyPr>
            <a:noAutofit/>
          </a:bodyPr>
          <a:lstStyle/>
          <a:p>
            <a:pPr algn="ctr"/>
            <a:r>
              <a:rPr lang="ru-RU" sz="6000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Презентация группы общеразвивающей направленности №8 «Почемучка»</a:t>
            </a:r>
            <a:endParaRPr lang="ru-RU" sz="6000" b="1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607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49436" y="457200"/>
            <a:ext cx="4513262" cy="552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Чтобы умными нам стать,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К школе всё успеть узнать,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Здесь научимся вдвойне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Знанья сами добывать,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Чтоб учиться нам на «пять»!</a:t>
            </a:r>
            <a:endParaRPr lang="ru-RU" sz="3600" b="1">
              <a:solidFill>
                <a:srgbClr val="0070C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457200"/>
            <a:ext cx="3880171" cy="517356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6977283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88133" y="1746317"/>
            <a:ext cx="3222625" cy="429736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092" y="270277"/>
            <a:ext cx="3109356" cy="414580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782" y="2128454"/>
            <a:ext cx="3222625" cy="429736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668727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rcRect l="11412"/>
          <a:stretch>
            <a:fillRect/>
          </a:stretch>
        </p:blipFill>
        <p:spPr>
          <a:xfrm>
            <a:off x="967262" y="1255593"/>
            <a:ext cx="3563796" cy="465388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880947" y="1032965"/>
            <a:ext cx="4513262" cy="552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Проходит время день за днём,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Читаем книгу за столом.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Вы приходите в гости к нам!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Мы прочитаем книги вам!</a:t>
            </a:r>
            <a:endParaRPr lang="ru-RU" sz="3600" b="1">
              <a:solidFill>
                <a:srgbClr val="00B05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570787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76732" y="1085921"/>
            <a:ext cx="4513262" cy="5527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Если спортом заниматься,</a:t>
            </a:r>
          </a:p>
          <a:p>
            <a:pPr marL="0" indent="0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Здоровым будешь оставаться.</a:t>
            </a:r>
          </a:p>
          <a:p>
            <a:pPr marL="0" indent="0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Будешь бодрым ты всегда,</a:t>
            </a:r>
          </a:p>
          <a:p>
            <a:pPr marL="0" indent="0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Ловким, быстрым, как стрела!</a:t>
            </a:r>
            <a:endParaRPr lang="ru-RU" sz="3600" b="1">
              <a:solidFill>
                <a:srgbClr val="0070C0"/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578" y="1085921"/>
            <a:ext cx="3547126" cy="4729502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05767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99" y="354842"/>
            <a:ext cx="3076716" cy="410228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817" y="2602552"/>
            <a:ext cx="3049136" cy="406551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AutoShape 2" descr="D:\%D1%84%D0%BE%D1%82%D0%BE %D0%BF%D1%80%D0%B5%D0%B7%D0%B5%D0%BD%D1%82%D0%B0%D1%86%D0%B8%D1%8F %D0%B3%D1%80%D1%83%D0%BF%D0%BF%D1%8B 25\20250111_14270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8155" y="488261"/>
            <a:ext cx="3963538" cy="528471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566269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54153" y="1483341"/>
            <a:ext cx="4513262" cy="552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Инструментов всех не счесть.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И гармошка даже есть!</a:t>
            </a:r>
            <a:endParaRPr lang="ru-RU" sz="3600" b="1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468352"/>
            <a:ext cx="3968253" cy="529100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160645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218427" y="204716"/>
            <a:ext cx="4513262" cy="5527675"/>
          </a:xfrm>
        </p:spPr>
        <p:txBody>
          <a:bodyPr>
            <a:noAutofit/>
          </a:bodyPr>
          <a:lstStyle/>
          <a:p>
            <a:pPr algn="ctr"/>
            <a:endParaRPr lang="ru-RU" sz="3600" smtClean="0">
              <a:latin typeface="Monotype Corsiva" pitchFamily="66" charset="0"/>
            </a:endParaRP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Над бумажным над листом 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Машет кисточка хвостом.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И не просто машет,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 бумагу мажет.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Красит в разные цвета.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Ах, какая красота!</a:t>
            </a:r>
            <a:endParaRPr lang="ru-RU" sz="36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482" y="204716"/>
            <a:ext cx="2838734" cy="3319595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394" y="3729028"/>
            <a:ext cx="2674961" cy="29993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728827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91" y="370908"/>
            <a:ext cx="2408380" cy="350505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709747" y="971410"/>
            <a:ext cx="4513262" cy="552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Что для опытов сгодится –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На этих полочках хранится.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Удивляемся всему: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FF0000"/>
                </a:solidFill>
                <a:latin typeface="Monotype Corsiva" panose="03010101010201010101" pitchFamily="66" charset="0"/>
              </a:rPr>
              <a:t>Как? Зачем? И почему?</a:t>
            </a:r>
            <a:endParaRPr lang="ru-RU" sz="3600" b="1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839" y="3127756"/>
            <a:ext cx="2483894" cy="350505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1280425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481448" y="1101203"/>
            <a:ext cx="4513262" cy="55276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Наша Родина для нас –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Выше всех других прикрас!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Мы про флаг, про гимн всё знаем,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0070C0"/>
                </a:solidFill>
                <a:latin typeface="Monotype Corsiva" panose="03010101010201010101" pitchFamily="66" charset="0"/>
              </a:rPr>
              <a:t>Про Оренбург не забываем!</a:t>
            </a:r>
            <a:endParaRPr lang="ru-RU" sz="3600" b="1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74" y="429906"/>
            <a:ext cx="2098295" cy="2763671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1297" y="3055344"/>
            <a:ext cx="2680151" cy="3573534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85353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263084" y="1128500"/>
            <a:ext cx="4513262" cy="5527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smtClean="0">
                <a:solidFill>
                  <a:srgbClr val="D60093"/>
                </a:solidFill>
                <a:latin typeface="Monotype Corsiva" panose="03010101010201010101" pitchFamily="66" charset="0"/>
              </a:rPr>
              <a:t>Много игрушек в детском саду.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D60093"/>
                </a:solidFill>
                <a:latin typeface="Monotype Corsiva" panose="03010101010201010101" pitchFamily="66" charset="0"/>
              </a:rPr>
              <a:t>Наши игрушки стоят на виду.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D60093"/>
                </a:solidFill>
                <a:latin typeface="Monotype Corsiva" panose="03010101010201010101" pitchFamily="66" charset="0"/>
              </a:rPr>
              <a:t>С ними весело играем,</a:t>
            </a:r>
          </a:p>
          <a:p>
            <a:pPr marL="0" indent="0" algn="ctr">
              <a:buNone/>
            </a:pPr>
            <a:r>
              <a:rPr lang="ru-RU" sz="3600" b="1" smtClean="0">
                <a:solidFill>
                  <a:srgbClr val="D60093"/>
                </a:solidFill>
                <a:latin typeface="Monotype Corsiva" panose="03010101010201010101" pitchFamily="66" charset="0"/>
              </a:rPr>
              <a:t>В роли взрослых выступаем.</a:t>
            </a:r>
            <a:endParaRPr lang="ru-RU" sz="3600" b="1">
              <a:solidFill>
                <a:srgbClr val="D60093"/>
              </a:solidFill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27" y="887103"/>
            <a:ext cx="3991970" cy="532262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1381822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974" y="511223"/>
            <a:ext cx="2782887" cy="371316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679913" y="511223"/>
            <a:ext cx="2782887" cy="3713163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025" y="2238234"/>
            <a:ext cx="3177724" cy="4236966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7253928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Arial"/>
        <a:cs typeface="Arial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Arial"/>
        <a:cs typeface="Arial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Facet</Template>
  <Company/>
  <PresentationFormat>Широкоэкранный</PresentationFormat>
  <Paragraphs>34</Paragraphs>
  <Slides>12</Slides>
  <Notes>0</Notes>
  <TotalTime>388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baseType="lpstr" size="18">
      <vt:lpstr>Arial</vt:lpstr>
      <vt:lpstr>Trebuchet MS</vt:lpstr>
      <vt:lpstr>Wingdings 3</vt:lpstr>
      <vt:lpstr>Monotype Corsiva</vt:lpstr>
      <vt:lpstr>Times New Roman</vt:lpstr>
      <vt:lpstr>Аспект</vt:lpstr>
      <vt:lpstr>Презентация группы общеразвивающей направленности №8 «Почемучка»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группы №8</dc:title>
  <dc:creator>1</dc:creator>
  <cp:lastModifiedBy>1</cp:lastModifiedBy>
  <cp:revision>12</cp:revision>
  <dcterms:created xsi:type="dcterms:W3CDTF">2025-01-17T09:15:25Z</dcterms:created>
  <dcterms:modified xsi:type="dcterms:W3CDTF">2025-01-22T09:48:42Z</dcterms:modified>
</cp:coreProperties>
</file>