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68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9" r:id="rId15"/>
    <p:sldId id="270" r:id="rId16"/>
    <p:sldId id="27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13B075-D943-4010-8166-0598FDEE4A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6FFCBEE-01EB-4A16-8E2C-07C630F0B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DCA7BC8-E711-4F7D-85E4-60811E25B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CE69E-8CDB-4074-862A-E10BA058204A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D2C0041-E97E-4F05-82EA-74CAE5E3F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F6D5801-06E0-465C-BE81-F020C97A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DA8B-6331-4164-BD32-39BE8DFEAE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5924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751106-8B7D-4A19-871C-7917A4C37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87250BC-267E-4DCA-8FCE-D79F5B1014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39B251D-E725-458D-BAB4-5E03B5A36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CE69E-8CDB-4074-862A-E10BA058204A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E59F3FE-724E-4E76-9E00-F3C4CA87D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71A6895-3281-47BC-B573-AAB32A29A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DA8B-6331-4164-BD32-39BE8DFEAE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2769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C08599C-EBD1-402D-9358-E9435E80CE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3FC6BCA-1EF7-407F-961A-BD4B4CAFC7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C0FD1C1-3EA6-4125-A419-DE5517A88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CE69E-8CDB-4074-862A-E10BA058204A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023173E-3ED1-42AE-86D6-9B9733D34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9989EFC-338C-4311-9A1E-E3925B216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DA8B-6331-4164-BD32-39BE8DFEAE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3649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59BCD6-4FB4-4859-AB62-71FD8593B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573FC6E-3682-4786-A27B-D6AB09AB5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2D2DAD7-0363-46EB-8BCF-7014E1D4E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CE69E-8CDB-4074-862A-E10BA058204A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728E8B6-86C8-4AEF-9DBC-EE4E54D28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728330B-D5D7-4F68-AD20-A6E772D5C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DA8B-6331-4164-BD32-39BE8DFEAE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5468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1D4C2F-9850-432D-8665-167F136E5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99ED273-9397-4DD8-9B4E-34238AB576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A926A2C-372C-464A-9638-F229FBA7B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CE69E-8CDB-4074-862A-E10BA058204A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C38EF4E-FA9E-44FD-8F98-E25B475D7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9F45483-13CF-47C0-AAEE-71C1BD191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DA8B-6331-4164-BD32-39BE8DFEAE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1861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8BDB90-A3AE-4436-B0E8-499A712F6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EE63876-50BB-4D1A-BCD4-DB223BE2D3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833AB2B-02C4-4B1B-BCAF-9524D093A1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91711F3-FAE2-4BB7-84F8-DF3F2CCB8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CE69E-8CDB-4074-862A-E10BA058204A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2FDB64C-3002-4DA4-9CE4-7875A2E2C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52295F8-4F9F-4662-A3FE-55CC20AA9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DA8B-6331-4164-BD32-39BE8DFEAE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1253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3B5012-53D4-4BDB-9F76-17809EF32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3EF2D22-7CBA-41A4-9021-FAFC84529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740995E-1F1B-4348-B612-39BDA4F3A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DC637A2-6F5B-47A3-9E22-DFC9C2D34C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5B6D013-1DF2-4E82-BF5B-E44B2211D7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95B1310-5014-419E-8C1D-6CDB5D8C6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CE69E-8CDB-4074-862A-E10BA058204A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2FA51ED1-02B6-4D44-A473-FAEFE49C8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4677D51-A003-4A4B-8D36-06FA78EEE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DA8B-6331-4164-BD32-39BE8DFEAE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175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604C92-FAC0-463D-B00F-F4E04663F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C42C9C5-1902-4039-B1B3-8D6D32575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CE69E-8CDB-4074-862A-E10BA058204A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1A800F1-EC6A-4D4B-B7E3-2BA5046D2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A02F08C-824F-4656-97EA-D1A60844D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DA8B-6331-4164-BD32-39BE8DFEAE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6183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D666D45-0D0C-4F01-B487-6F13FCE8B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CE69E-8CDB-4074-862A-E10BA058204A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54F29CF-F5FA-453E-912D-45B1660BC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DE7D390-5E15-43B8-998F-C76E09791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DA8B-6331-4164-BD32-39BE8DFEAE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6782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AC5166-3C80-48A6-8398-82E78E3CB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BFC762F-BA44-4E5C-996F-88AFCE7B1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3B031C5-9367-4E14-BAF8-0898B7B28D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796E72B-9C75-47D9-AE75-242D983E1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CE69E-8CDB-4074-862A-E10BA058204A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D027125-9EB7-464F-BE8D-F91ACF052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F5AD40A-3EEF-4D07-B3B8-05255026E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DA8B-6331-4164-BD32-39BE8DFEAE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703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03F4F5-FB1B-414C-9AD5-7D28436E8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350EC16-6045-4C4D-A9CB-296E653E12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DCE5DC5-0CAA-4BA6-B4BE-37A422BC07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2E995C2-82E4-417C-BD3C-EAC5C6B30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CE69E-8CDB-4074-862A-E10BA058204A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57B84CD-695A-4DEC-9B17-A57A519E7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CEA5314-0B11-4DE1-9ED9-D7808E0FC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DA8B-6331-4164-BD32-39BE8DFEAE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7360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523A42-7BB9-47AD-A2CE-EA1598D88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032C1B9-7B7F-49E1-95A9-0823C3CEBC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E98738A-A9C8-4408-A49F-5C272FAFCB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CE69E-8CDB-4074-862A-E10BA058204A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D612F7D-7897-41DF-B075-A7DF5E6FC5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16AA991-3D7D-44EE-B485-6B0CF5D89F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6DA8B-6331-4164-BD32-39BE8DFEAE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9085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xmlns="" id="{6380D9A5-84AE-4E04-B56D-8BD341B07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81DE5363-913A-425C-89FD-4B56635CF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6488" y="262020"/>
            <a:ext cx="9505702" cy="633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9C7E53A-1A05-4D06-81C8-7105507C81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0680" y="1674421"/>
            <a:ext cx="8637319" cy="358337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</a:t>
            </a:r>
          </a:p>
          <a:p>
            <a:pPr>
              <a:lnSpc>
                <a:spcPct val="100000"/>
              </a:lnSpc>
            </a:pPr>
            <a:r>
              <a:rPr lang="ru-RU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«Фантазеры»</a:t>
            </a:r>
          </a:p>
        </p:txBody>
      </p:sp>
    </p:spTree>
    <p:extLst>
      <p:ext uri="{BB962C8B-B14F-4D97-AF65-F5344CB8AC3E}">
        <p14:creationId xmlns:p14="http://schemas.microsoft.com/office/powerpoint/2010/main" xmlns="" val="3528602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 background">
            <a:extLst>
              <a:ext uri="{FF2B5EF4-FFF2-40B4-BE49-F238E27FC236}">
                <a16:creationId xmlns:a16="http://schemas.microsoft.com/office/drawing/2014/main" xmlns="" id="{7CDC08B6-90BD-48D9-8935-BF204BEF9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2335F3-FD80-4750-A34E-0729E3394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безопасности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D1428950-35B2-4DAC-A25D-82B7638C11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32" t="24362" r="8961" b="28424"/>
          <a:stretch/>
        </p:blipFill>
        <p:spPr bwMode="auto">
          <a:xfrm>
            <a:off x="1175655" y="1432929"/>
            <a:ext cx="4094757" cy="505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DFCFD12-FF54-467A-8297-F67AE4F11B5D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60" t="39016" r="6515" b="12654"/>
          <a:stretch/>
        </p:blipFill>
        <p:spPr bwMode="auto">
          <a:xfrm>
            <a:off x="6571749" y="1432929"/>
            <a:ext cx="4329798" cy="50599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804949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>
            <a:extLst>
              <a:ext uri="{FF2B5EF4-FFF2-40B4-BE49-F238E27FC236}">
                <a16:creationId xmlns:a16="http://schemas.microsoft.com/office/drawing/2014/main" xmlns="" id="{FB999DC4-C190-49A9-BA60-697B78260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558DDE-69D9-4B3B-B276-FA261E9AD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051"/>
            <a:ext cx="10515600" cy="1078357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сюжетно-ролевых игр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xmlns="" id="{58A44000-52CE-41CB-AA26-DE87E8D5D1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60" t="3075" r="8040" b="11230"/>
          <a:stretch/>
        </p:blipFill>
        <p:spPr bwMode="auto">
          <a:xfrm>
            <a:off x="261256" y="1073627"/>
            <a:ext cx="5367648" cy="278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xmlns="" id="{53446190-48E3-4CE3-9931-C08EE05F85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50" t="14179" r="16720" b="17262"/>
          <a:stretch/>
        </p:blipFill>
        <p:spPr bwMode="auto">
          <a:xfrm>
            <a:off x="5628904" y="3859480"/>
            <a:ext cx="6139543" cy="27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50923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 background">
            <a:extLst>
              <a:ext uri="{FF2B5EF4-FFF2-40B4-BE49-F238E27FC236}">
                <a16:creationId xmlns:a16="http://schemas.microsoft.com/office/drawing/2014/main" xmlns="" id="{8FAE0074-C36D-48A5-9CC9-AFDDD9C63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10921E-3AA5-4969-85BA-4B186782F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живой природы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xmlns="" id="{8AA3FB72-C18D-4CD6-B08D-55320F5C44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79" t="1710" r="2882" b="14778"/>
          <a:stretch/>
        </p:blipFill>
        <p:spPr bwMode="auto">
          <a:xfrm>
            <a:off x="1359724" y="1660791"/>
            <a:ext cx="9686792" cy="422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11856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>
            <a:extLst>
              <a:ext uri="{FF2B5EF4-FFF2-40B4-BE49-F238E27FC236}">
                <a16:creationId xmlns:a16="http://schemas.microsoft.com/office/drawing/2014/main" xmlns="" id="{6B2C7278-1C35-49B0-9C82-A74BB2294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7F3DDF-3349-4171-8599-2A6FAD4C0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9"/>
            <a:ext cx="10515600" cy="1255234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спальня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19D5D030-D6FA-4FDC-9AEA-75C1B1029D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309" t="3348" r="26584"/>
          <a:stretch/>
        </p:blipFill>
        <p:spPr bwMode="auto">
          <a:xfrm>
            <a:off x="5778333" y="1558636"/>
            <a:ext cx="5578420" cy="484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2C90A56-72D7-42AF-A68F-821E1A2EAFBF}"/>
              </a:ext>
            </a:extLst>
          </p:cNvPr>
          <p:cNvSpPr txBox="1"/>
          <p:nvPr/>
        </p:nvSpPr>
        <p:spPr>
          <a:xfrm>
            <a:off x="570016" y="2831805"/>
            <a:ext cx="857695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8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Реснички опускаются,</a:t>
            </a:r>
            <a:endParaRPr lang="ru-RU" sz="2800" b="1" i="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ru-RU" sz="28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Глазки закрываются.</a:t>
            </a:r>
            <a:endParaRPr lang="ru-RU" sz="2800" b="1" i="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ru-RU" sz="28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Мы спокойно отдыхаем,</a:t>
            </a:r>
            <a:endParaRPr lang="ru-RU" sz="2800" b="1" i="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ru-RU" sz="28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Сном волшебным засыпаем.</a:t>
            </a:r>
            <a:endParaRPr lang="ru-RU" sz="2800" b="1" i="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2747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icture background">
            <a:extLst>
              <a:ext uri="{FF2B5EF4-FFF2-40B4-BE49-F238E27FC236}">
                <a16:creationId xmlns:a16="http://schemas.microsoft.com/office/drawing/2014/main" xmlns="" id="{8E24E45D-9A4F-421C-B39F-5DB7DCA4F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B565A0-CE53-40AD-BEAC-778505F43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582" y="365125"/>
            <a:ext cx="4543423" cy="1325563"/>
          </a:xfrm>
        </p:spPr>
        <p:txBody>
          <a:bodyPr>
            <a:noAutofit/>
          </a:bodyPr>
          <a:lstStyle/>
          <a:p>
            <a:r>
              <a:rPr lang="ru-RU" sz="28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Детки в садике живут,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Здесь играют и поют,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Здесь друзей себе находят,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прогулку с ними ходят.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xmlns="" id="{4F2F3B3A-7898-4026-AD07-FEE0E7467E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708" y="1837797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BF49C83-0D5A-4EA8-A303-D7A37B6CC4D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4747" y="415637"/>
            <a:ext cx="3266766" cy="2807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BA12D023-CB31-42EC-9C32-E96F795BDC4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71891" y="3449134"/>
            <a:ext cx="2860040" cy="3183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2782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>
            <a:extLst>
              <a:ext uri="{FF2B5EF4-FFF2-40B4-BE49-F238E27FC236}">
                <a16:creationId xmlns:a16="http://schemas.microsoft.com/office/drawing/2014/main" xmlns="" id="{2B92D768-7A36-42FD-826D-AB46F166C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7D8BCF-AEB9-4C7A-BCE6-B5E8C3BF8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00" dirty="0"/>
              <a:t>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18B65BC-39BA-4755-A964-240C626FE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Здесь мы делаем зарядку,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Ложкой правильно едим,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Приучаемся к порядку!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Детский сад необходим!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E3CD254-3360-4DC6-8FB1-C8C3A1F5FAD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49" r="14692" b="26955"/>
          <a:stretch/>
        </p:blipFill>
        <p:spPr bwMode="auto">
          <a:xfrm>
            <a:off x="5446505" y="243055"/>
            <a:ext cx="2984187" cy="42101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195351F-F964-42F9-A98E-1CAAD63BC5F7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95" t="2301" r="18316" b="27774"/>
          <a:stretch/>
        </p:blipFill>
        <p:spPr bwMode="auto">
          <a:xfrm>
            <a:off x="8610308" y="2055813"/>
            <a:ext cx="2803364" cy="45789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563395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icture background">
            <a:extLst>
              <a:ext uri="{FF2B5EF4-FFF2-40B4-BE49-F238E27FC236}">
                <a16:creationId xmlns:a16="http://schemas.microsoft.com/office/drawing/2014/main" xmlns="" id="{146A5602-B4E7-4B28-845D-7B07EA5FD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632816"/>
            <a:ext cx="12191999" cy="849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BB8CEC-5511-4B02-8094-633E4B379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511"/>
          </a:xfrm>
        </p:spPr>
        <p:txBody>
          <a:bodyPr>
            <a:normAutofit fontScale="90000"/>
          </a:bodyPr>
          <a:lstStyle/>
          <a:p>
            <a:r>
              <a:rPr lang="ru-RU" sz="100" dirty="0"/>
              <a:t>0-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5FCA45B1-CCC9-4FA8-830D-C3546A732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244" y="365126"/>
            <a:ext cx="6995556" cy="6391852"/>
          </a:xfrm>
        </p:spPr>
        <p:txBody>
          <a:bodyPr>
            <a:normAutofit lnSpcReduction="10000"/>
          </a:bodyPr>
          <a:lstStyle/>
          <a:p>
            <a:pPr marL="0" marR="48260" indent="0" algn="l">
              <a:buNone/>
            </a:pPr>
            <a:r>
              <a:rPr lang="ru-RU" sz="2400" b="1" i="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 встану, маму разбужу.</a:t>
            </a:r>
            <a:br>
              <a:rPr lang="ru-RU" sz="2400" b="1" i="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Надену сам штанишки.</a:t>
            </a:r>
            <a:br>
              <a:rPr lang="ru-RU" sz="2400" b="1" i="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Умоюсь сам. И чай попью,</a:t>
            </a:r>
            <a:br>
              <a:rPr lang="ru-RU" sz="2400" b="1" i="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не забуду книжку.</a:t>
            </a:r>
            <a:br>
              <a:rPr lang="ru-RU" sz="2400" b="1" i="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Меня работа уже ждет.</a:t>
            </a:r>
            <a:br>
              <a:rPr lang="ru-RU" sz="2400" b="1" i="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 должен потрудиться!</a:t>
            </a:r>
            <a:br>
              <a:rPr lang="ru-RU" sz="2400" b="1" i="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Покушать кашку, погулять,</a:t>
            </a:r>
            <a:br>
              <a:rPr lang="ru-RU" sz="2400" b="1" i="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Поспать, повеселится!</a:t>
            </a:r>
            <a:br>
              <a:rPr lang="ru-RU" sz="2400" b="1" i="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 на работе целый день</a:t>
            </a:r>
            <a:br>
              <a:rPr lang="ru-RU" sz="2400" b="1" i="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Пою, леплю, танцую.</a:t>
            </a:r>
            <a:br>
              <a:rPr lang="ru-RU" sz="2400" b="1" i="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Потом попью, опять поем</a:t>
            </a:r>
            <a:br>
              <a:rPr lang="ru-RU" sz="2400" b="1" i="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букву нарисую.</a:t>
            </a:r>
            <a:br>
              <a:rPr lang="ru-RU" sz="2400" b="1" i="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если спросите меня,</a:t>
            </a:r>
            <a:br>
              <a:rPr lang="ru-RU" sz="2400" b="1" i="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Отвечу очень громко:</a:t>
            </a:r>
            <a:br>
              <a:rPr lang="ru-RU" sz="2400" b="1" i="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«Я в садике, я в садике</a:t>
            </a:r>
            <a:br>
              <a:rPr lang="ru-RU" sz="2400" b="1" i="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Работаю ребенком!»</a:t>
            </a:r>
            <a:endParaRPr lang="ru-RU" sz="24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8760" marR="48260" indent="-238760" algn="l">
              <a:buNone/>
            </a:pPr>
            <a:r>
              <a:rPr lang="ru-RU" sz="2400" b="1" i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(А. Вишневская)</a:t>
            </a:r>
            <a:endParaRPr lang="ru-RU" sz="24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90803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Picture background">
            <a:extLst>
              <a:ext uri="{FF2B5EF4-FFF2-40B4-BE49-F238E27FC236}">
                <a16:creationId xmlns:a16="http://schemas.microsoft.com/office/drawing/2014/main" xmlns="" id="{D0F9AB7D-5CE2-4ABA-B6CA-76F88F5BD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51201F-5232-41AC-89EF-031A03294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00" dirty="0"/>
              <a:t>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7E2FF5F-382B-42BB-90AD-0C2AFF340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84" y="393950"/>
            <a:ext cx="4944093" cy="1767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Мы с моей подружкой Томой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Ходим вместе в детский сад.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Это вам не то, что дома!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Это школа </a:t>
            </a:r>
            <a:r>
              <a:rPr lang="ru-RU" sz="1800" b="1" i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малышат</a:t>
            </a:r>
            <a:r>
              <a:rPr lang="ru-RU" sz="18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!</a:t>
            </a:r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Рисунок 8" descr="https://sun9-70.userapi.com/impg/B91u1d_ZuNNxgpuQ2YQfaIPtZOWt9H4dZ78CpA/BcazVrmwrxA.jpg?size=1098x776&amp;quality=95&amp;sign=b748a8129cefcfc128ea76380f65190c&amp;type=album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707" b="1890"/>
          <a:stretch/>
        </p:blipFill>
        <p:spPr bwMode="auto">
          <a:xfrm>
            <a:off x="3422678" y="1027905"/>
            <a:ext cx="7931122" cy="5518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96387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>
            <a:extLst>
              <a:ext uri="{FF2B5EF4-FFF2-40B4-BE49-F238E27FC236}">
                <a16:creationId xmlns:a16="http://schemas.microsoft.com/office/drawing/2014/main" xmlns="" id="{A0015C29-6F3D-4237-966E-93F27963D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D34F75-88D8-4FD3-BB0D-2C6864541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629"/>
            <a:ext cx="10515600" cy="91347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группа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D5EE95C4-3415-4008-A5C0-ED0B8CF7C4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730" r="-135"/>
          <a:stretch/>
        </p:blipFill>
        <p:spPr bwMode="auto">
          <a:xfrm>
            <a:off x="838200" y="1044102"/>
            <a:ext cx="3599540" cy="545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sun9-25.userapi.com/impg/nRz4EEtPTkIVCsTXp_ke-Q2MQ0O8D4T-s3HC7A/DxzDPoegN9Y.jpg?size=1280x882&amp;quality=95&amp;sign=5582c92ee38afef301fff28c89c1b7cb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7264" y="1413164"/>
            <a:ext cx="7018712" cy="483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719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Picture background">
            <a:extLst>
              <a:ext uri="{FF2B5EF4-FFF2-40B4-BE49-F238E27FC236}">
                <a16:creationId xmlns:a16="http://schemas.microsoft.com/office/drawing/2014/main" xmlns="" id="{35AD123F-C122-4705-8406-D18F088CE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9BE75F-B6C8-4687-BF73-61A7E2A01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881" y="365126"/>
            <a:ext cx="11151919" cy="1760558"/>
          </a:xfrm>
        </p:spPr>
        <p:txBody>
          <a:bodyPr>
            <a:normAutofit/>
          </a:bodyPr>
          <a:lstStyle/>
          <a:p>
            <a:pPr algn="ctr"/>
            <a:r>
              <a:rPr lang="ru-RU" sz="28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Дом, в котором все окна распахнуты в детство,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Я любуюсь тобой, не могу наглядеться.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Мне милее и краше всех зданий на свете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Дом, в котором с утра собираются дети.</a:t>
            </a:r>
            <a:endParaRPr lang="ru-RU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8B35E398-8F07-4586-828E-7A21131459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65" t="-1400" r="14260" b="-1954"/>
          <a:stretch/>
        </p:blipFill>
        <p:spPr bwMode="auto">
          <a:xfrm>
            <a:off x="2297598" y="2333501"/>
            <a:ext cx="7046109" cy="419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9498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>
            <a:extLst>
              <a:ext uri="{FF2B5EF4-FFF2-40B4-BE49-F238E27FC236}">
                <a16:creationId xmlns:a16="http://schemas.microsoft.com/office/drawing/2014/main" xmlns="" id="{66DDCD67-70DF-420A-B686-AFBD9E602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B4893F-E5B7-4FB3-9CB6-A5A197E8E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90556390-7580-4DD4-8BB8-537F534DBE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33" t="4440" r="17741" b="7682"/>
          <a:stretch/>
        </p:blipFill>
        <p:spPr bwMode="auto">
          <a:xfrm>
            <a:off x="348860" y="1494786"/>
            <a:ext cx="6439370" cy="386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6320F9E-9FF9-4555-A662-6308A1EE90B6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37" t="11604" r="4916" b="2390"/>
          <a:stretch/>
        </p:blipFill>
        <p:spPr bwMode="auto">
          <a:xfrm>
            <a:off x="7137090" y="2838202"/>
            <a:ext cx="4745220" cy="35424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404697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icture background">
            <a:extLst>
              <a:ext uri="{FF2B5EF4-FFF2-40B4-BE49-F238E27FC236}">
                <a16:creationId xmlns:a16="http://schemas.microsoft.com/office/drawing/2014/main" xmlns="" id="{4CD80AE1-7655-495E-BD71-213C66D9E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2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69A536-1C2E-4DCD-8F6F-985AFA738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экспериментирования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D1B81BC2-2389-4666-BA8D-2526C87EE23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36848" r="1078" b="20237"/>
          <a:stretch/>
        </p:blipFill>
        <p:spPr bwMode="auto">
          <a:xfrm>
            <a:off x="3754107" y="3170712"/>
            <a:ext cx="3445983" cy="332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065C4E6-628E-42E4-B1B7-F1974170B931}"/>
              </a:ext>
            </a:extLst>
          </p:cNvPr>
          <p:cNvSpPr txBox="1"/>
          <p:nvPr/>
        </p:nvSpPr>
        <p:spPr>
          <a:xfrm>
            <a:off x="33204" y="1297493"/>
            <a:ext cx="788763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 сыплем соль на кубик льда                         </a:t>
            </a:r>
          </a:p>
          <a:p>
            <a:r>
              <a:rPr lang="ru-RU" sz="28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происходят чудеса!   </a:t>
            </a:r>
          </a:p>
          <a:p>
            <a:r>
              <a:rPr lang="ru-RU" sz="28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Соль разъедает лед сполна.      </a:t>
            </a:r>
          </a:p>
          <a:p>
            <a:r>
              <a:rPr lang="ru-RU" sz="28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вот уже не кубик льда,  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просто талая вода!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6D49AF6-0C5C-464A-93E6-54B3396F649D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91" t="11041" r="11967" b="31696"/>
          <a:stretch/>
        </p:blipFill>
        <p:spPr bwMode="auto">
          <a:xfrm>
            <a:off x="7469580" y="1629324"/>
            <a:ext cx="4581108" cy="27170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78381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>
            <a:extLst>
              <a:ext uri="{FF2B5EF4-FFF2-40B4-BE49-F238E27FC236}">
                <a16:creationId xmlns:a16="http://schemas.microsoft.com/office/drawing/2014/main" xmlns="" id="{59A384A6-F027-4D40-92C8-7D4611BB4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90E233-4A71-47F9-83FF-743863520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B573DB1B-A565-43D7-A5EC-1E8D80D0E4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275" r="2898" b="24603"/>
          <a:stretch/>
        </p:blipFill>
        <p:spPr bwMode="auto">
          <a:xfrm>
            <a:off x="838200" y="1690688"/>
            <a:ext cx="4422569" cy="466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8969" y="1690689"/>
            <a:ext cx="5445165" cy="476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9764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 background">
            <a:extLst>
              <a:ext uri="{FF2B5EF4-FFF2-40B4-BE49-F238E27FC236}">
                <a16:creationId xmlns:a16="http://schemas.microsoft.com/office/drawing/2014/main" xmlns="" id="{51BB9234-8685-43A0-9E1D-8900B3494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BAC5C2-F007-49B3-AF7D-CAEBC8FBD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уголок и театр 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A883F610-12F4-4127-AD06-795CE3B0F0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450" r="5324" b="28697"/>
          <a:stretch/>
        </p:blipFill>
        <p:spPr bwMode="auto">
          <a:xfrm>
            <a:off x="484251" y="1346303"/>
            <a:ext cx="4063999" cy="494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DA98467-6A1C-4E90-8617-7AACC98ABC79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45" t="13047" r="16281" b="7559"/>
          <a:stretch/>
        </p:blipFill>
        <p:spPr bwMode="auto">
          <a:xfrm>
            <a:off x="5472215" y="1346302"/>
            <a:ext cx="5738092" cy="49462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189563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>
            <a:extLst>
              <a:ext uri="{FF2B5EF4-FFF2-40B4-BE49-F238E27FC236}">
                <a16:creationId xmlns:a16="http://schemas.microsoft.com/office/drawing/2014/main" xmlns="" id="{CD0055BA-12E7-4BF4-A7CF-CD11F7DAE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5FD11C-C53C-4919-8F30-F89B9BF45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Художественный уголок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22123C93-2E49-4055-93E9-16433B979D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97" t="29863" r="10781" b="20508"/>
          <a:stretch/>
        </p:blipFill>
        <p:spPr bwMode="auto">
          <a:xfrm>
            <a:off x="838200" y="1548378"/>
            <a:ext cx="3279570" cy="463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s://sun9-79.userapi.com/impg/W1LtIEsTJ29YOvCZEQhJmKjC7QNEIBWDlpiOag/PklQH9lmDh0.jpg?size=1280x670&amp;quality=95&amp;sign=587faafe5f93eba1485cec353e5c837f&amp;type=albu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2729" y="1647854"/>
            <a:ext cx="6284307" cy="44367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2410097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82</Words>
  <Application>Microsoft Office PowerPoint</Application>
  <PresentationFormat>Произвольный</PresentationFormat>
  <Paragraphs>30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п</vt:lpstr>
      <vt:lpstr>Наша группа</vt:lpstr>
      <vt:lpstr>Дом, в котором все окна распахнуты в детство, Я любуюсь тобой, не могу наглядеться. Мне милее и краше всех зданий на свете Дом, в котором с утра собираются дети.</vt:lpstr>
      <vt:lpstr>Познавательное развитие</vt:lpstr>
      <vt:lpstr>Уголок экспериментирования</vt:lpstr>
      <vt:lpstr>Речевое развитие</vt:lpstr>
      <vt:lpstr>Музыкальный уголок и театр </vt:lpstr>
      <vt:lpstr>Художественный уголок</vt:lpstr>
      <vt:lpstr>Уголок безопасности</vt:lpstr>
      <vt:lpstr>Уголок сюжетно-ролевых игр</vt:lpstr>
      <vt:lpstr>Уголок живой природы</vt:lpstr>
      <vt:lpstr>Наша спальня</vt:lpstr>
      <vt:lpstr>Детки в садике живут, Здесь играют и поют, Здесь друзей себе находят, На прогулку с ними ходят.</vt:lpstr>
      <vt:lpstr>з</vt:lpstr>
      <vt:lpstr>0-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Хатинский</dc:creator>
  <cp:lastModifiedBy>user</cp:lastModifiedBy>
  <cp:revision>25</cp:revision>
  <dcterms:created xsi:type="dcterms:W3CDTF">2024-03-12T16:56:03Z</dcterms:created>
  <dcterms:modified xsi:type="dcterms:W3CDTF">2024-10-15T10:12:34Z</dcterms:modified>
</cp:coreProperties>
</file>