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0" r:id="rId4"/>
    <p:sldId id="266" r:id="rId5"/>
    <p:sldId id="267" r:id="rId6"/>
    <p:sldId id="259" r:id="rId7"/>
    <p:sldId id="260" r:id="rId8"/>
    <p:sldId id="258" r:id="rId9"/>
    <p:sldId id="261" r:id="rId10"/>
    <p:sldId id="262" r:id="rId11"/>
    <p:sldId id="263" r:id="rId12"/>
    <p:sldId id="271" r:id="rId13"/>
    <p:sldId id="264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41F"/>
  </p:clrMru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0414-E65A-408A-94D0-A971E56D56A4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609C-2D6C-447F-B5CC-BB13C1BA1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0414-E65A-408A-94D0-A971E56D56A4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609C-2D6C-447F-B5CC-BB13C1BA1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0414-E65A-408A-94D0-A971E56D56A4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609C-2D6C-447F-B5CC-BB13C1BA1A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chemeClr val="tx1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60414-E65A-408A-94D0-A971E56D56A4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6609C-2D6C-447F-B5CC-BB13C1BA1A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</p:sldLayoutIdLst>
  <p:transition>
    <p:wipe dir="d"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pn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8.pn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Relationship Id="rId5" Type="http://schemas.openxmlformats.org/officeDocument/2006/relationships/image" Target="../media/image31.jpeg" /><Relationship Id="rId6" Type="http://schemas.openxmlformats.org/officeDocument/2006/relationships/image" Target="../media/image32.jpeg" /><Relationship Id="rId7" Type="http://schemas.openxmlformats.org/officeDocument/2006/relationships/image" Target="../media/image3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Relationship Id="rId5" Type="http://schemas.openxmlformats.org/officeDocument/2006/relationships/image" Target="../media/image3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8.png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Relationship Id="rId6" Type="http://schemas.openxmlformats.org/officeDocument/2006/relationships/image" Target="../media/image4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Relationship Id="rId3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pn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png" /><Relationship Id="rId3" Type="http://schemas.openxmlformats.org/officeDocument/2006/relationships/image" Target="../media/image17.pn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png" /><Relationship Id="rId3" Type="http://schemas.openxmlformats.org/officeDocument/2006/relationships/image" Target="../media/image22.pn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6480720" cy="2664296"/>
          </a:xfrm>
        </p:spPr>
        <p:txBody>
          <a:bodyPr>
            <a:noAutofit/>
          </a:bodyPr>
          <a:lstStyle/>
          <a:p>
            <a:b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 пожаловать в группу общеразвивающей направленности № 5</a:t>
            </a:r>
            <a:br>
              <a:rPr lang="ru-RU" sz="400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«Веселые ребята» </a:t>
            </a:r>
            <a:br>
              <a:rPr lang="ru-RU" sz="800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80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4896544" cy="2088232"/>
          </a:xfrm>
        </p:spPr>
        <p:txBody>
          <a:bodyPr>
            <a:normAutofit fontScale="47500" lnSpcReduction="20000"/>
          </a:bodyPr>
          <a:lstStyle/>
          <a:p>
            <a:endParaRPr lang="ru-RU" sz="2800" b="1" smtClean="0">
              <a:solidFill>
                <a:schemeClr val="accent1">
                  <a:lumMod val="25000"/>
                </a:schemeClr>
              </a:solidFill>
              <a:latin typeface="Monotype Corsiva" pitchFamily="66" charset="0"/>
            </a:endParaRPr>
          </a:p>
          <a:p>
            <a:r>
              <a:rPr lang="ru-RU" sz="5100" b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r>
              <a:rPr lang="ru-RU" sz="5100" b="1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Жуппагамбетова Жанна Кувандыковна </a:t>
            </a:r>
          </a:p>
          <a:p>
            <a:r>
              <a:rPr lang="ru-RU" sz="5100" b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 квалификационная категория)</a:t>
            </a:r>
            <a:endParaRPr lang="ru-RU" sz="5100" b="1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eop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861048"/>
            <a:ext cx="3096344" cy="2576279"/>
          </a:xfrm>
          <a:prstGeom prst="rect">
            <a:avLst/>
          </a:prstGeom>
        </p:spPr>
      </p:pic>
      <p:pic>
        <p:nvPicPr>
          <p:cNvPr id="5" name="Рисунок 4" descr="7MZ90Gy7b7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567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54726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Играть мы любим очень!</a:t>
            </a:r>
          </a:p>
          <a:p>
            <a:pPr algn="ctr"/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знаете, друзья.</a:t>
            </a:r>
          </a:p>
          <a:p>
            <a:pPr algn="ctr"/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игр прожить ребенку</a:t>
            </a:r>
          </a:p>
          <a:p>
            <a:pPr algn="ctr"/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никак, никак нельзя!!!</a:t>
            </a:r>
            <a:endParaRPr lang="ru-RU" sz="32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21" descr="175393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4697760"/>
            <a:ext cx="1135882" cy="2160240"/>
          </a:xfrm>
          <a:prstGeom prst="rect">
            <a:avLst/>
          </a:prstGeom>
        </p:spPr>
      </p:pic>
      <p:pic>
        <p:nvPicPr>
          <p:cNvPr id="15" name="Рисунок 14" descr="IMG_20230713_1617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16116" y="144878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30918_094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104964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7MZ90Gy7b7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9807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Содержимое 25" descr="59762daa21f4415d75a2609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524882"/>
            <a:ext cx="2423120" cy="2333118"/>
          </a:xfrm>
          <a:prstGeom prst="rect">
            <a:avLst/>
          </a:prstGeom>
        </p:spPr>
      </p:pic>
      <p:pic>
        <p:nvPicPr>
          <p:cNvPr id="17" name="Рисунок 16" descr="IMG_20240514_181041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1079" y="2542465"/>
            <a:ext cx="4932040" cy="369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IMG_20240514_1811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464542" y="475611"/>
            <a:ext cx="3804885" cy="2853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G_20240514_1807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3699030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IMG_20240514_18065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897433" y="611687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7MZ90Gy7b7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-3051212" y="3051212"/>
            <a:ext cx="6858000" cy="755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188640"/>
            <a:ext cx="2664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группа дружная –</a:t>
            </a:r>
          </a:p>
          <a:p>
            <a:pPr algn="ctr"/>
            <a:r>
              <a:rPr lang="ru-RU" sz="24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Умная, послушная,</a:t>
            </a:r>
          </a:p>
          <a:p>
            <a:pPr algn="ctr"/>
            <a:r>
              <a:rPr lang="ru-RU" sz="24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Песни распевальная</a:t>
            </a:r>
            <a:endParaRPr lang="ru-RU" sz="2400" b="1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очень рисовальная.</a:t>
            </a:r>
            <a:endParaRPr lang="ru-RU" sz="2400" b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Содержимое 14" descr="IMG_20240514_1823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3429000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G_20240514_181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689648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Содержимое 17" descr="IMG_20240514_181423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16016" y="260648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20240514_1816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88640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80928"/>
            <a:ext cx="4320480" cy="1656184"/>
          </a:xfrm>
        </p:spPr>
        <p:txBody>
          <a:bodyPr>
            <a:no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Учим буквы здесь, считаем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 тихонько подрастаем.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Лепим, красим, мастерим, -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Стать умельцами хотим.</a:t>
            </a:r>
            <a:br>
              <a:rPr lang="ru-RU" sz="2400" smtClean="0"/>
            </a:br>
            <a:endParaRPr lang="ru-RU" sz="2400">
              <a:solidFill>
                <a:schemeClr val="accent5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5229200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песенки поем,</a:t>
            </a:r>
          </a:p>
          <a:p>
            <a:pPr algn="ct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Веселимся, празднуем.</a:t>
            </a:r>
          </a:p>
          <a:p>
            <a:pPr algn="ct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общем, здорово живем</a:t>
            </a:r>
          </a:p>
          <a:p>
            <a:pPr algn="ct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смеемся радостно!</a:t>
            </a: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3800" y="188640"/>
            <a:ext cx="1800200" cy="2420888"/>
          </a:xfrm>
          <a:prstGeom prst="rect">
            <a:avLst/>
          </a:prstGeom>
        </p:spPr>
      </p:pic>
      <p:pic>
        <p:nvPicPr>
          <p:cNvPr id="14" name="Рисунок 13" descr="IMG_20231002_162948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636912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20240222_1203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789040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20240329_1609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80728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20240515_19513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0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особый сад на свете, не деревья в нем а дети,</a:t>
            </a:r>
            <a:endParaRPr lang="en-US" sz="2400" b="1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для маленьких ребят. И зовется детский сад! </a:t>
            </a:r>
          </a:p>
          <a:p>
            <a:pPr algn="ctr"/>
            <a:r>
              <a:rPr lang="ru-RU" sz="24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сад,</a:t>
            </a:r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сад… Почему так говорят? </a:t>
            </a:r>
          </a:p>
          <a:p>
            <a:pPr algn="ctr"/>
            <a:r>
              <a:rPr lang="ru-RU" sz="24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Потому что дружно в нем , мы одной семьей  растем!</a:t>
            </a:r>
            <a:endParaRPr lang="ru-RU" sz="2400" b="1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40515_19161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70838"/>
            <a:ext cx="6516216" cy="488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600400" cy="4248472"/>
          </a:xfrm>
        </p:spPr>
        <p:txBody>
          <a:bodyPr>
            <a:noAutofit/>
          </a:bodyPr>
          <a:lstStyle/>
          <a:p>
            <a:r>
              <a:rPr lang="ru-RU" sz="2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раздевалку мы зашли, </a:t>
            </a:r>
            <a:br>
              <a:rPr lang="ru-RU" sz="2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 шкафчики нашли.</a:t>
            </a:r>
            <a:br>
              <a:rPr lang="ru-RU" sz="2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Аккуратно все сложили,</a:t>
            </a:r>
            <a:br>
              <a:rPr lang="ru-RU" sz="2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 воспитатели учили!</a:t>
            </a:r>
            <a:br>
              <a:rPr lang="ru-RU" sz="2400" b="1" smtClean="0">
                <a:solidFill>
                  <a:schemeClr val="accent5">
                    <a:lumMod val="10000"/>
                  </a:schemeClr>
                </a:solidFill>
                <a:latin typeface="Monotype Corsiva" pitchFamily="66" charset="0"/>
              </a:rPr>
            </a:br>
            <a:endParaRPr lang="ru-RU" sz="2400" b="1">
              <a:solidFill>
                <a:schemeClr val="accent5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7MZ90Gy7b7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5157192"/>
            <a:ext cx="9144000" cy="1700808"/>
          </a:xfrm>
        </p:spPr>
      </p:pic>
      <p:pic>
        <p:nvPicPr>
          <p:cNvPr id="10" name="Содержимое 9" descr="IMG_20240517_14033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1520" y="836712"/>
            <a:ext cx="5400600" cy="405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5472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день у нас, ребятки,</a:t>
            </a:r>
            <a:endParaRPr lang="en-US" sz="2800" b="1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Начинается с зарядки.</a:t>
            </a:r>
          </a:p>
          <a:p>
            <a:pPr algn="ctr"/>
            <a:r>
              <a:rPr lang="ru-RU" sz="2800" b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Сделать нас сильней немного</a:t>
            </a:r>
          </a:p>
          <a:p>
            <a:pPr algn="ctr"/>
            <a:r>
              <a:rPr lang="ru-RU" sz="2800" b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помогут!</a:t>
            </a:r>
            <a:endParaRPr lang="ru-RU" sz="2800" b="1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8" descr="fiz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653136"/>
            <a:ext cx="1749282" cy="1740433"/>
          </a:xfrm>
          <a:prstGeom prst="rect">
            <a:avLst/>
          </a:prstGeom>
        </p:spPr>
      </p:pic>
      <p:pic>
        <p:nvPicPr>
          <p:cNvPr id="6" name="Рисунок 5" descr="IMG_20231006_1612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132856"/>
            <a:ext cx="626469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5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Теплою водою</a:t>
            </a:r>
            <a:endParaRPr lang="en-US" sz="2400" b="1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 чисто мою.</a:t>
            </a:r>
          </a:p>
          <a:p>
            <a:pPr algn="ctr"/>
            <a:r>
              <a:rPr lang="ru-RU" sz="2400" b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Кусочек мыла я возьму</a:t>
            </a:r>
          </a:p>
          <a:p>
            <a:pPr algn="ctr"/>
            <a:r>
              <a:rPr lang="ru-RU" sz="2400" b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ладошки им потру.</a:t>
            </a:r>
            <a:endParaRPr lang="ru-RU" sz="2400" b="1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15" descr="67869231_1292344697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3503075"/>
            <a:ext cx="2677211" cy="3354925"/>
          </a:xfrm>
          <a:prstGeom prst="rect">
            <a:avLst/>
          </a:prstGeom>
        </p:spPr>
      </p:pic>
      <p:pic>
        <p:nvPicPr>
          <p:cNvPr id="6" name="Рисунок 5" descr="IMG_20240515_083958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063" y="2821369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40515_0840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711327" y="572641"/>
            <a:ext cx="4581128" cy="343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3645024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за столиком сидим,</a:t>
            </a:r>
          </a:p>
          <a:p>
            <a:pPr algn="ctr"/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Вкусный завтрак мы едим ,</a:t>
            </a:r>
          </a:p>
          <a:p>
            <a:pPr algn="ctr"/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Постарались повара ,</a:t>
            </a:r>
          </a:p>
          <a:p>
            <a:pPr algn="ctr"/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Приготовили с утра.     </a:t>
            </a:r>
            <a:endParaRPr lang="ru-RU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7MZ90Gy7b7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9200"/>
            <a:ext cx="9144000" cy="1628800"/>
          </a:xfrm>
          <a:prstGeom prst="rect">
            <a:avLst/>
          </a:prstGeom>
        </p:spPr>
      </p:pic>
      <p:pic>
        <p:nvPicPr>
          <p:cNvPr id="16" name="Рисунок 15" descr="IMG_20240119_1215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75541" y="793144"/>
            <a:ext cx="5028051" cy="3771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30713_1713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60648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hpVmrY8u_planirovanie-detej-kartinki_html_e3101004b6b3cc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88640"/>
            <a:ext cx="1403648" cy="1322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1"/>
            <a:ext cx="4608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Любим мы не только бегать,</a:t>
            </a:r>
          </a:p>
          <a:p>
            <a:pPr algn="ctr"/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Веселиться и играть.</a:t>
            </a:r>
          </a:p>
          <a:p>
            <a:pPr algn="ctr"/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Любим очень заниматься,</a:t>
            </a:r>
          </a:p>
          <a:p>
            <a:pPr algn="ctr"/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Рисовать и вырезать!</a:t>
            </a:r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0230908_092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60648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0231130_0749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9505" y="2768927"/>
            <a:ext cx="39364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20230824_1612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2996952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88640"/>
            <a:ext cx="2448272" cy="302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площадке нашей детской</a:t>
            </a:r>
          </a:p>
          <a:p>
            <a:pPr algn="ctr"/>
            <a:r>
              <a:rPr lang="ru-RU" sz="24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Интересно погулять.</a:t>
            </a:r>
          </a:p>
          <a:p>
            <a:pPr algn="ctr"/>
            <a:r>
              <a:rPr lang="ru-RU" sz="24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качелях покачаться,</a:t>
            </a:r>
          </a:p>
          <a:p>
            <a:pPr algn="ctr"/>
            <a:r>
              <a:rPr lang="ru-RU" sz="24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песочке поиграть!</a:t>
            </a:r>
            <a:endParaRPr lang="ru-RU" sz="2400" b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3786190"/>
            <a:ext cx="2391654" cy="2391654"/>
          </a:xfrm>
          <a:prstGeom prst="rect">
            <a:avLst/>
          </a:prstGeom>
        </p:spPr>
      </p:pic>
      <p:pic>
        <p:nvPicPr>
          <p:cNvPr id="2050" name="Picture 2" descr="C:\Users\user\Desktop\картинки\grass_18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5589048"/>
            <a:ext cx="3071802" cy="1268952"/>
          </a:xfrm>
          <a:prstGeom prst="rect">
            <a:avLst/>
          </a:prstGeom>
          <a:noFill/>
        </p:spPr>
      </p:pic>
      <p:pic>
        <p:nvPicPr>
          <p:cNvPr id="6" name="Рисунок 5" descr="IMG_20230721_1729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3068960"/>
            <a:ext cx="476402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30811_1106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216532" y="65669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30728_1111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332656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C:\Users\user\Desktop\картинки\0_7ee97_52b150d6_X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2815651" cy="21328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692150"/>
            <a:ext cx="4788024" cy="2232025"/>
          </a:xfrm>
        </p:spPr>
        <p:txBody>
          <a:bodyPr>
            <a:normAutofit fontScale="90000"/>
          </a:bodyPr>
          <a:lstStyle/>
          <a:p>
            <a:r>
              <a:rPr lang="ru-RU" sz="31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Свежий воздух малышам,</a:t>
            </a:r>
            <a:br>
              <a:rPr lang="ru-RU" sz="31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нужен и полезен!</a:t>
            </a:r>
            <a:br>
              <a:rPr lang="ru-RU" sz="31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весело гулять!</a:t>
            </a:r>
            <a:br>
              <a:rPr lang="ru-RU" sz="31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никаких болезней.</a:t>
            </a:r>
            <a:br>
              <a:rPr lang="ru-RU" smtClean="0">
                <a:solidFill>
                  <a:schemeClr val="accent5">
                    <a:lumMod val="10000"/>
                  </a:schemeClr>
                </a:solidFill>
              </a:rPr>
            </a:br>
            <a:endParaRPr lang="ru-RU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3" name="Содержимое 19" descr="202439_138427707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221088"/>
            <a:ext cx="1898148" cy="1898148"/>
          </a:xfrm>
          <a:prstGeom prst="rect">
            <a:avLst/>
          </a:prstGeom>
        </p:spPr>
      </p:pic>
      <p:pic>
        <p:nvPicPr>
          <p:cNvPr id="16" name="Рисунок 15" descr="IMG_20231012_1731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699538"/>
            <a:ext cx="5544616" cy="4158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31227_1149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188640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Другая 3">
      <a:dk1>
        <a:srgbClr val="007DA8"/>
      </a:dk1>
      <a:lt1>
        <a:srgbClr val="53D3FF"/>
      </a:lt1>
      <a:dk2>
        <a:srgbClr val="53D3FF"/>
      </a:dk2>
      <a:lt2>
        <a:srgbClr val="8DE2FF"/>
      </a:lt2>
      <a:accent1>
        <a:srgbClr val="FFCBCC"/>
      </a:accent1>
      <a:accent2>
        <a:srgbClr val="FFE528"/>
      </a:accent2>
      <a:accent3>
        <a:srgbClr val="00A8E1"/>
      </a:accent3>
      <a:accent4>
        <a:srgbClr val="AB73D5"/>
      </a:accent4>
      <a:accent5>
        <a:srgbClr val="FFA2A3"/>
      </a:accent5>
      <a:accent6>
        <a:srgbClr val="B20001"/>
      </a:accent6>
      <a:hlink>
        <a:srgbClr val="92D050"/>
      </a:hlink>
      <a:folHlink>
        <a:srgbClr val="00B0F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43</Paragraphs>
  <Slides>13</Slides>
  <Notes>0</Notes>
  <TotalTime>448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18">
      <vt:lpstr>Arial</vt:lpstr>
      <vt:lpstr>Calibri</vt:lpstr>
      <vt:lpstr>Times New Roman</vt:lpstr>
      <vt:lpstr>Monotype Corsiva</vt:lpstr>
      <vt:lpstr>Тема Office</vt:lpstr>
      <vt:lpstr>Добро пожаловать в группу общеразвивающей направленности № 5«Веселые ребята» </vt:lpstr>
      <vt:lpstr>PowerPoint Presentation</vt:lpstr>
      <vt:lpstr>В раздевалку мы зашли, свои шкафчики нашли.Аккуратно все сложили, как воспитатели учили!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Свежий воздух малышам,нужен и полезен!Очень весело гулять! И никаких болезней.</vt:lpstr>
      <vt:lpstr>PowerPoint Presentation</vt:lpstr>
      <vt:lpstr>PowerPoint Presentation</vt:lpstr>
      <vt:lpstr>Учим буквы здесь, считаемИ тихонько подрастаем.Лепим, красим, мастерим, -Стать умельцами хотим.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Наша жизнь  в детском саду</dc:title>
  <dc:creator>Customer</dc:creator>
  <cp:lastModifiedBy>Марат</cp:lastModifiedBy>
  <cp:revision>51</cp:revision>
  <dcterms:created xsi:type="dcterms:W3CDTF">2016-05-13T03:04:10Z</dcterms:created>
  <dcterms:modified xsi:type="dcterms:W3CDTF">2024-05-20T12:07:16Z</dcterms:modified>
</cp:coreProperties>
</file>