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8" r:id="rId8"/>
    <p:sldId id="269" r:id="rId9"/>
    <p:sldId id="271" r:id="rId10"/>
    <p:sldId id="27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36B"/>
    <a:srgbClr val="BB05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EAFE-3A16-4608-8108-39AA2E7384B2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55ED-CB38-4C32-A7CB-BA20FA7A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rgbClr val="83036B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Группа общеразвивающей направленности № 3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rcRect l="25468" t="1148" r="20304"/>
          <a:stretch>
            <a:fillRect/>
          </a:stretch>
        </p:blipFill>
        <p:spPr>
          <a:xfrm rot="5400000">
            <a:off x="3019856" y="660664"/>
            <a:ext cx="3312366" cy="4528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479715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детей 3-4 лет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Есть у мальчиков и девочек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Свое любимое место,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Играть детишкам хочется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всем здесь интересно.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/>
          <a:srcRect t="19331"/>
          <a:stretch>
            <a:fillRect/>
          </a:stretch>
        </p:blipFill>
        <p:spPr>
          <a:xfrm>
            <a:off x="179512" y="1915164"/>
            <a:ext cx="2804720" cy="3004939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4" cstate="print"/>
          <a:srcRect t="20353" r="782"/>
          <a:stretch>
            <a:fillRect/>
          </a:stretch>
        </p:blipFill>
        <p:spPr>
          <a:xfrm>
            <a:off x="3059832" y="3356992"/>
            <a:ext cx="3096344" cy="3301147"/>
          </a:xfrm>
          <a:prstGeom prst="rect">
            <a:avLst/>
          </a:prstGeom>
        </p:spPr>
      </p:pic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5" cstate="print"/>
          <a:srcRect l="2751" t="14424" r="8657" b="11459"/>
          <a:stretch>
            <a:fillRect/>
          </a:stretch>
        </p:blipFill>
        <p:spPr>
          <a:xfrm>
            <a:off x="6300191" y="1988840"/>
            <a:ext cx="2664297" cy="296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Вот так мы живем,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Вас всех тоже в гости ждем.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print"/>
          <a:srcRect t="22607"/>
          <a:stretch>
            <a:fillRect/>
          </a:stretch>
        </p:blipFill>
        <p:spPr>
          <a:xfrm>
            <a:off x="2267744" y="1340768"/>
            <a:ext cx="4299942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Рисунок 9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88774"/>
            <a:ext cx="3384376" cy="4512502"/>
          </a:xfrm>
          <a:prstGeom prst="rect">
            <a:avLst/>
          </a:prstGeom>
        </p:spPr>
      </p:pic>
      <p:pic>
        <p:nvPicPr>
          <p:cNvPr id="11" name="Рисунок 10" descr="14.jpg"/>
          <p:cNvPicPr>
            <a:picLocks noChangeAspect="1"/>
          </p:cNvPicPr>
          <p:nvPr/>
        </p:nvPicPr>
        <p:blipFill>
          <a:blip r:embed="rId4" cstate="print"/>
          <a:srcRect t="8702" r="1382"/>
          <a:stretch>
            <a:fillRect/>
          </a:stretch>
        </p:blipFill>
        <p:spPr>
          <a:xfrm>
            <a:off x="4499992" y="1412776"/>
            <a:ext cx="3672408" cy="45331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2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Любим гостей у себя принимать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все показать, обо всем рассказать.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26064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Детки наши хороши, мы их любим от души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Каждый ребенок здесь индивидуальный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Один спортивный, другой музыкальный,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Третий любит в шашки и разные игры играть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Ну, в общем всего тут не передать.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3" cstate="print"/>
          <a:srcRect t="4619" r="1468" b="19942"/>
          <a:stretch>
            <a:fillRect/>
          </a:stretch>
        </p:blipFill>
        <p:spPr>
          <a:xfrm>
            <a:off x="611560" y="2492896"/>
            <a:ext cx="4032448" cy="4116458"/>
          </a:xfrm>
          <a:prstGeom prst="rect">
            <a:avLst/>
          </a:prstGeom>
        </p:spPr>
      </p:pic>
      <p:pic>
        <p:nvPicPr>
          <p:cNvPr id="12" name="Рисунок 11" descr="13.jpg"/>
          <p:cNvPicPr>
            <a:picLocks noChangeAspect="1"/>
          </p:cNvPicPr>
          <p:nvPr/>
        </p:nvPicPr>
        <p:blipFill>
          <a:blip r:embed="rId4" cstate="print"/>
          <a:srcRect t="12766"/>
          <a:stretch>
            <a:fillRect/>
          </a:stretch>
        </p:blipFill>
        <p:spPr>
          <a:xfrm>
            <a:off x="4932040" y="2492896"/>
            <a:ext cx="3528832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40466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Как солнышко ласкает всех своим теплом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Так дети здесь окружены заботой, лаской и добром.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Всегда звучит здесь детский смех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в этом есть и наш успех.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 descr="21.jpg"/>
          <p:cNvPicPr>
            <a:picLocks noChangeAspect="1"/>
          </p:cNvPicPr>
          <p:nvPr/>
        </p:nvPicPr>
        <p:blipFill>
          <a:blip r:embed="rId3" cstate="print"/>
          <a:srcRect t="22700" r="1001" b="27950"/>
          <a:stretch>
            <a:fillRect/>
          </a:stretch>
        </p:blipFill>
        <p:spPr>
          <a:xfrm>
            <a:off x="1619672" y="2564904"/>
            <a:ext cx="5958759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404664"/>
            <a:ext cx="4032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нашем книжном уголке все в порядке в чистоте.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Вместе читаем мы умные книжки,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Пополняют знания наши детишки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Кто-то из букв слова составляет и дидактические игры играет.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Можно без затруднения по схеме повторить стихотворение.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без всякой тут помехи демонстрируем свои успехи.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464496" cy="59294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Наши </a:t>
            </a:r>
            <a:r>
              <a:rPr lang="ru-RU" sz="2400" dirty="0" smtClean="0">
                <a:solidFill>
                  <a:srgbClr val="002060"/>
                </a:solidFill>
              </a:rPr>
              <a:t>почемучки имеют умелые ручки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каждый день, без всякого сомнения,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уголке изо, происходит движения.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Да и что тут говорить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Дети любят мастерить.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 smtClean="0">
                <a:solidFill>
                  <a:srgbClr val="002060"/>
                </a:solidFill>
              </a:rPr>
              <a:t>детского творчества все здесь готово,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Но мы пополняем все новым и снова.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996952"/>
            <a:ext cx="2592288" cy="3442882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4" cstate="print"/>
          <a:srcRect t="28164" r="-405" b="5131"/>
          <a:stretch>
            <a:fillRect/>
          </a:stretch>
        </p:blipFill>
        <p:spPr>
          <a:xfrm>
            <a:off x="4480789" y="2996952"/>
            <a:ext cx="3917235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зеленом нашем уголке мы любим трудиться,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Работы никто никакой  не боится.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Сажаем рассаду цветов, овощей,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Чтоб к обеду были петрушка, лучок и пучок сельдерей.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Проводим разные эксперименты и наблюдения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Набираемся ума и терпения.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 cstate="print"/>
          <a:srcRect t="8659" r="-405"/>
          <a:stretch>
            <a:fillRect/>
          </a:stretch>
        </p:blipFill>
        <p:spPr>
          <a:xfrm>
            <a:off x="179512" y="2636913"/>
            <a:ext cx="2376264" cy="2871072"/>
          </a:xfrm>
          <a:prstGeom prst="rect">
            <a:avLst/>
          </a:prstGeom>
        </p:spPr>
      </p:pic>
      <p:pic>
        <p:nvPicPr>
          <p:cNvPr id="1026" name="Picture 2" descr="C:\Users\user\Desktop\заметка в статью о Маликовой\53.jpg"/>
          <p:cNvPicPr>
            <a:picLocks noChangeAspect="1" noChangeArrowheads="1"/>
          </p:cNvPicPr>
          <p:nvPr/>
        </p:nvPicPr>
        <p:blipFill>
          <a:blip r:embed="rId4" cstate="print"/>
          <a:srcRect r="-192" b="19559"/>
          <a:stretch>
            <a:fillRect/>
          </a:stretch>
        </p:blipFill>
        <p:spPr bwMode="auto">
          <a:xfrm>
            <a:off x="4860032" y="2564904"/>
            <a:ext cx="4065880" cy="2448272"/>
          </a:xfrm>
          <a:prstGeom prst="rect">
            <a:avLst/>
          </a:prstGeom>
          <a:noFill/>
        </p:spPr>
      </p:pic>
      <p:pic>
        <p:nvPicPr>
          <p:cNvPr id="1027" name="Picture 3" descr="C:\Users\user\Desktop\заметка в статью о Маликовой\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77072"/>
            <a:ext cx="1898575" cy="2531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центре физкультуры суматоха и смех,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Каждому нужен спортивный успех.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Здесь силу и ловкость мы все развиваем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оборудованием  охотно играем.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Отвечаем без прикрас, уголок наш просто класс!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3" cstate="print"/>
          <a:srcRect t="11859" r="-405"/>
          <a:stretch>
            <a:fillRect/>
          </a:stretch>
        </p:blipFill>
        <p:spPr>
          <a:xfrm>
            <a:off x="3059832" y="2276872"/>
            <a:ext cx="3672408" cy="4281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-1 гр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музыкальном уголке ловко,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 празднику идет подготовка.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Кто-то играет на ложках,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Другие на гармошках,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Трещотки и маракасы вход идут,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Ребята частушки все дружно поют.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Интересно наблюдать за ними в такие моменты,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Все заслужили аплодисменты.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rcRect t="35576" r="-405"/>
          <a:stretch>
            <a:fillRect/>
          </a:stretch>
        </p:blipFill>
        <p:spPr>
          <a:xfrm>
            <a:off x="2771800" y="3266875"/>
            <a:ext cx="4032448" cy="34363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2024-05-08T07:37:43Z</dcterms:created>
  <dcterms:modified xsi:type="dcterms:W3CDTF">2024-11-14T07:07:23Z</dcterms:modified>
</cp:coreProperties>
</file>